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11.xml" ContentType="application/vnd.openxmlformats-officedocument.presentationml.slideMaster+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27.xml" ContentType="application/vnd.openxmlformats-officedocument.presentationml.slideLayout+xml"/>
  <Override PartName="/ppt/slideMasters/slideMaster1.xml" ContentType="application/vnd.openxmlformats-officedocument.presentationml.slideMaster+xml"/>
  <Override PartName="/ppt/slideLayouts/slideLayout12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2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98.xml" ContentType="application/vnd.openxmlformats-officedocument.presentationml.slideLayout+xml"/>
  <Override PartName="/ppt/slideLayouts/slideLayout75.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81.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91.xml" ContentType="application/vnd.openxmlformats-officedocument.presentationml.slideLayout+xml"/>
  <Override PartName="/ppt/slideLayouts/slideLayout95.xml" ContentType="application/vnd.openxmlformats-officedocument.presentationml.slideLayout+xml"/>
  <Override PartName="/ppt/slideLayouts/slideLayout77.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7.xml" ContentType="application/vnd.openxmlformats-officedocument.presentationml.slideLayout+xml"/>
  <Override PartName="/ppt/slideLayouts/slideLayout92.xml" ContentType="application/vnd.openxmlformats-officedocument.presentationml.slideLayout+xml"/>
  <Override PartName="/ppt/slideLayouts/slideLayout78.xml" ContentType="application/vnd.openxmlformats-officedocument.presentationml.slideLayout+xml"/>
  <Override PartName="/ppt/slideLayouts/slideLayout96.xml" ContentType="application/vnd.openxmlformats-officedocument.presentationml.slideLayout+xml"/>
  <Override PartName="/ppt/theme/theme13.xml" ContentType="application/vnd.openxmlformats-officedocument.theme+xml"/>
  <Override PartName="/ppt/theme/theme12.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10" r:id="rId5"/>
    <p:sldMasterId id="2147483724" r:id="rId6"/>
    <p:sldMasterId id="2147483738" r:id="rId7"/>
    <p:sldMasterId id="2147483751" r:id="rId8"/>
    <p:sldMasterId id="2147483765" r:id="rId9"/>
    <p:sldMasterId id="2147483777" r:id="rId10"/>
    <p:sldMasterId id="2147483789" r:id="rId11"/>
  </p:sldMasterIdLst>
  <p:notesMasterIdLst>
    <p:notesMasterId r:id="rId16"/>
  </p:notesMasterIdLst>
  <p:handoutMasterIdLst>
    <p:handoutMasterId r:id="rId17"/>
  </p:handoutMasterIdLst>
  <p:sldIdLst>
    <p:sldId id="521" r:id="rId12"/>
    <p:sldId id="522" r:id="rId13"/>
    <p:sldId id="540" r:id="rId14"/>
    <p:sldId id="541" r:id="rId15"/>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uyen Thi Anh Tuyet" initials="NTAT"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699E"/>
    <a:srgbClr val="BC0000"/>
    <a:srgbClr val="008080"/>
    <a:srgbClr val="860000"/>
    <a:srgbClr val="0097CC"/>
    <a:srgbClr val="2E25E7"/>
    <a:srgbClr val="CC6600"/>
    <a:srgbClr val="642D9B"/>
    <a:srgbClr val="6B3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88455" autoAdjust="0"/>
  </p:normalViewPr>
  <p:slideViewPr>
    <p:cSldViewPr>
      <p:cViewPr varScale="1">
        <p:scale>
          <a:sx n="65" d="100"/>
          <a:sy n="65" d="100"/>
        </p:scale>
        <p:origin x="-1596" y="-78"/>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294" y="-108"/>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79533" cy="339829"/>
          </a:xfrm>
          <a:prstGeom prst="rect">
            <a:avLst/>
          </a:prstGeom>
        </p:spPr>
        <p:txBody>
          <a:bodyPr vert="horz" lIns="91038" tIns="45519" rIns="91038" bIns="45519" rtlCol="0"/>
          <a:lstStyle>
            <a:lvl1pPr algn="l">
              <a:defRPr sz="1200"/>
            </a:lvl1pPr>
          </a:lstStyle>
          <a:p>
            <a:endParaRPr lang="en-US"/>
          </a:p>
        </p:txBody>
      </p:sp>
      <p:sp>
        <p:nvSpPr>
          <p:cNvPr id="3" name="Date Placeholder 2"/>
          <p:cNvSpPr>
            <a:spLocks noGrp="1"/>
          </p:cNvSpPr>
          <p:nvPr>
            <p:ph type="dt" sz="quarter" idx="1"/>
          </p:nvPr>
        </p:nvSpPr>
        <p:spPr>
          <a:xfrm>
            <a:off x="5592415" y="1"/>
            <a:ext cx="4279533" cy="339829"/>
          </a:xfrm>
          <a:prstGeom prst="rect">
            <a:avLst/>
          </a:prstGeom>
        </p:spPr>
        <p:txBody>
          <a:bodyPr vert="horz" lIns="91038" tIns="45519" rIns="91038" bIns="45519" rtlCol="0"/>
          <a:lstStyle>
            <a:lvl1pPr algn="r">
              <a:defRPr sz="1200"/>
            </a:lvl1pPr>
          </a:lstStyle>
          <a:p>
            <a:fld id="{EEE24030-4B40-4748-928D-75D917115A9E}" type="datetimeFigureOut">
              <a:rPr lang="en-US" smtClean="0"/>
              <a:pPr/>
              <a:t>25-Apr-17</a:t>
            </a:fld>
            <a:endParaRPr lang="en-US"/>
          </a:p>
        </p:txBody>
      </p:sp>
      <p:sp>
        <p:nvSpPr>
          <p:cNvPr id="4" name="Footer Placeholder 3"/>
          <p:cNvSpPr>
            <a:spLocks noGrp="1"/>
          </p:cNvSpPr>
          <p:nvPr>
            <p:ph type="ftr" sz="quarter" idx="2"/>
          </p:nvPr>
        </p:nvSpPr>
        <p:spPr>
          <a:xfrm>
            <a:off x="1" y="6456762"/>
            <a:ext cx="4279533" cy="339828"/>
          </a:xfrm>
          <a:prstGeom prst="rect">
            <a:avLst/>
          </a:prstGeom>
        </p:spPr>
        <p:txBody>
          <a:bodyPr vert="horz" lIns="91038" tIns="45519" rIns="91038" bIns="45519" rtlCol="0" anchor="b"/>
          <a:lstStyle>
            <a:lvl1pPr algn="l">
              <a:defRPr sz="1200"/>
            </a:lvl1pPr>
          </a:lstStyle>
          <a:p>
            <a:endParaRPr lang="en-US"/>
          </a:p>
        </p:txBody>
      </p:sp>
      <p:sp>
        <p:nvSpPr>
          <p:cNvPr id="5" name="Slide Number Placeholder 4"/>
          <p:cNvSpPr>
            <a:spLocks noGrp="1"/>
          </p:cNvSpPr>
          <p:nvPr>
            <p:ph type="sldNum" sz="quarter" idx="3"/>
          </p:nvPr>
        </p:nvSpPr>
        <p:spPr>
          <a:xfrm>
            <a:off x="5592415" y="6456762"/>
            <a:ext cx="4279533" cy="339828"/>
          </a:xfrm>
          <a:prstGeom prst="rect">
            <a:avLst/>
          </a:prstGeom>
        </p:spPr>
        <p:txBody>
          <a:bodyPr vert="horz" lIns="91038" tIns="45519" rIns="91038" bIns="45519" rtlCol="0" anchor="b"/>
          <a:lstStyle>
            <a:lvl1pPr algn="r">
              <a:defRPr sz="1200"/>
            </a:lvl1pPr>
          </a:lstStyle>
          <a:p>
            <a:fld id="{B688B0D1-26FD-412F-BDC8-D47A08764E89}" type="slidenum">
              <a:rPr lang="en-US" smtClean="0"/>
              <a:pPr/>
              <a:t>‹#›</a:t>
            </a:fld>
            <a:endParaRPr lang="en-US"/>
          </a:p>
        </p:txBody>
      </p:sp>
    </p:spTree>
    <p:extLst>
      <p:ext uri="{BB962C8B-B14F-4D97-AF65-F5344CB8AC3E}">
        <p14:creationId xmlns:p14="http://schemas.microsoft.com/office/powerpoint/2010/main" val="275773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278841" cy="339884"/>
          </a:xfrm>
          <a:prstGeom prst="rect">
            <a:avLst/>
          </a:prstGeom>
        </p:spPr>
        <p:txBody>
          <a:bodyPr vert="horz" lIns="92622" tIns="46311" rIns="92622" bIns="46311" rtlCol="0"/>
          <a:lstStyle>
            <a:lvl1pPr algn="l">
              <a:defRPr sz="1200"/>
            </a:lvl1pPr>
          </a:lstStyle>
          <a:p>
            <a:endParaRPr lang="en-US"/>
          </a:p>
        </p:txBody>
      </p:sp>
      <p:sp>
        <p:nvSpPr>
          <p:cNvPr id="3" name="Date Placeholder 2"/>
          <p:cNvSpPr>
            <a:spLocks noGrp="1"/>
          </p:cNvSpPr>
          <p:nvPr>
            <p:ph type="dt" idx="1"/>
          </p:nvPr>
        </p:nvSpPr>
        <p:spPr>
          <a:xfrm>
            <a:off x="5593126" y="2"/>
            <a:ext cx="4278841" cy="339884"/>
          </a:xfrm>
          <a:prstGeom prst="rect">
            <a:avLst/>
          </a:prstGeom>
        </p:spPr>
        <p:txBody>
          <a:bodyPr vert="horz" lIns="92622" tIns="46311" rIns="92622" bIns="46311" rtlCol="0"/>
          <a:lstStyle>
            <a:lvl1pPr algn="r">
              <a:defRPr sz="1200"/>
            </a:lvl1pPr>
          </a:lstStyle>
          <a:p>
            <a:fld id="{B594C9DA-9BB0-4472-9CA5-717CC834F9B9}" type="datetimeFigureOut">
              <a:rPr lang="en-US" smtClean="0"/>
              <a:pPr/>
              <a:t>25-Apr-17</a:t>
            </a:fld>
            <a:endParaRPr lang="en-US"/>
          </a:p>
        </p:txBody>
      </p:sp>
      <p:sp>
        <p:nvSpPr>
          <p:cNvPr id="4" name="Slide Image Placeholder 3"/>
          <p:cNvSpPr>
            <a:spLocks noGrp="1" noRot="1" noChangeAspect="1"/>
          </p:cNvSpPr>
          <p:nvPr>
            <p:ph type="sldImg" idx="2"/>
          </p:nvPr>
        </p:nvSpPr>
        <p:spPr>
          <a:xfrm>
            <a:off x="3236913" y="511175"/>
            <a:ext cx="3400425" cy="2549525"/>
          </a:xfrm>
          <a:prstGeom prst="rect">
            <a:avLst/>
          </a:prstGeom>
          <a:noFill/>
          <a:ln w="12700">
            <a:solidFill>
              <a:prstClr val="black"/>
            </a:solidFill>
          </a:ln>
        </p:spPr>
        <p:txBody>
          <a:bodyPr vert="horz" lIns="92622" tIns="46311" rIns="92622" bIns="46311" rtlCol="0" anchor="ctr"/>
          <a:lstStyle/>
          <a:p>
            <a:endParaRPr lang="en-US"/>
          </a:p>
        </p:txBody>
      </p:sp>
      <p:sp>
        <p:nvSpPr>
          <p:cNvPr id="5" name="Notes Placeholder 4"/>
          <p:cNvSpPr>
            <a:spLocks noGrp="1"/>
          </p:cNvSpPr>
          <p:nvPr>
            <p:ph type="body" sz="quarter" idx="3"/>
          </p:nvPr>
        </p:nvSpPr>
        <p:spPr>
          <a:xfrm>
            <a:off x="987426" y="3228896"/>
            <a:ext cx="7899400" cy="3058954"/>
          </a:xfrm>
          <a:prstGeom prst="rect">
            <a:avLst/>
          </a:prstGeom>
        </p:spPr>
        <p:txBody>
          <a:bodyPr vert="horz" lIns="92622" tIns="46311" rIns="92622" bIns="46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613"/>
            <a:ext cx="4278841" cy="339884"/>
          </a:xfrm>
          <a:prstGeom prst="rect">
            <a:avLst/>
          </a:prstGeom>
        </p:spPr>
        <p:txBody>
          <a:bodyPr vert="horz" lIns="92622" tIns="46311" rIns="92622" bIns="46311" rtlCol="0" anchor="b"/>
          <a:lstStyle>
            <a:lvl1pPr algn="l">
              <a:defRPr sz="1200"/>
            </a:lvl1pPr>
          </a:lstStyle>
          <a:p>
            <a:endParaRPr lang="en-US"/>
          </a:p>
        </p:txBody>
      </p:sp>
      <p:sp>
        <p:nvSpPr>
          <p:cNvPr id="7" name="Slide Number Placeholder 6"/>
          <p:cNvSpPr>
            <a:spLocks noGrp="1"/>
          </p:cNvSpPr>
          <p:nvPr>
            <p:ph type="sldNum" sz="quarter" idx="5"/>
          </p:nvPr>
        </p:nvSpPr>
        <p:spPr>
          <a:xfrm>
            <a:off x="5593126" y="6456613"/>
            <a:ext cx="4278841" cy="339884"/>
          </a:xfrm>
          <a:prstGeom prst="rect">
            <a:avLst/>
          </a:prstGeom>
        </p:spPr>
        <p:txBody>
          <a:bodyPr vert="horz" lIns="92622" tIns="46311" rIns="92622" bIns="46311" rtlCol="0" anchor="b"/>
          <a:lstStyle>
            <a:lvl1pPr algn="r">
              <a:defRPr sz="1200"/>
            </a:lvl1pPr>
          </a:lstStyle>
          <a:p>
            <a:fld id="{214DB0BE-2052-4063-9C46-C73B00AF74BA}" type="slidenum">
              <a:rPr lang="en-US" smtClean="0"/>
              <a:pPr/>
              <a:t>‹#›</a:t>
            </a:fld>
            <a:endParaRPr lang="en-US"/>
          </a:p>
        </p:txBody>
      </p:sp>
    </p:spTree>
    <p:extLst>
      <p:ext uri="{BB962C8B-B14F-4D97-AF65-F5344CB8AC3E}">
        <p14:creationId xmlns:p14="http://schemas.microsoft.com/office/powerpoint/2010/main" val="21976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1.xml"/><Relationship Id="rId4" Type="http://schemas.openxmlformats.org/officeDocument/2006/relationships/image" Target="../media/image14.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pPr/>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pPr/>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05385"/>
      </p:ext>
    </p:extLst>
  </p:cSld>
  <p:clrMapOvr>
    <a:masterClrMapping/>
  </p:clrMapOvr>
  <p:transition spd="med">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274073"/>
      </p:ext>
    </p:extLst>
  </p:cSld>
  <p:clrMapOvr>
    <a:masterClrMapping/>
  </p:clrMapOvr>
  <p:transition spd="med">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500805"/>
      </p:ext>
    </p:extLst>
  </p:cSld>
  <p:clrMapOvr>
    <a:masterClrMapping/>
  </p:clrMapOvr>
  <p:transition spd="med">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639762"/>
          </a:xfrm>
        </p:spPr>
        <p:txBody>
          <a:bodyPr>
            <a:noAutofit/>
          </a:bodyPr>
          <a:lstStyle>
            <a:lvl1pPr algn="just">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900643"/>
      </p:ext>
    </p:extLst>
  </p:cSld>
  <p:clrMapOvr>
    <a:masterClrMapping/>
  </p:clrMapOvr>
  <p:transition spd="med">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69832"/>
      </p:ext>
    </p:extLst>
  </p:cSld>
  <p:clrMapOvr>
    <a:masterClrMapping/>
  </p:clrMapOvr>
  <p:transition spd="med">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281862"/>
      </p:ext>
    </p:extLst>
  </p:cSld>
  <p:clrMapOvr>
    <a:masterClrMapping/>
  </p:clrMapOvr>
  <p:transition spd="med">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160942"/>
      </p:ext>
    </p:extLst>
  </p:cSld>
  <p:clrMapOvr>
    <a:masterClrMapping/>
  </p:clrMapOvr>
  <p:transition spd="med">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517347"/>
      </p:ext>
    </p:extLst>
  </p:cSld>
  <p:clrMapOvr>
    <a:masterClrMapping/>
  </p:clrMapOvr>
  <p:transition spd="med">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23513"/>
      </p:ext>
    </p:extLst>
  </p:cSld>
  <p:clrMapOvr>
    <a:masterClrMapping/>
  </p:clrMapOvr>
  <p:transition spd="med">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51812"/>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pPr/>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563562"/>
          </a:xfrm>
        </p:spPr>
        <p:txBody>
          <a:bodyPr>
            <a:noAutofit/>
          </a:bodyPr>
          <a:lstStyle>
            <a:lvl1pPr algn="l">
              <a:defRPr sz="3600" b="1">
                <a:solidFill>
                  <a:srgbClr val="FF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066800"/>
            <a:ext cx="7543800" cy="5562600"/>
          </a:xfrm>
        </p:spPr>
        <p:txBody>
          <a:bodyPr/>
          <a:lstStyle>
            <a:lvl1pPr algn="l">
              <a:defRPr sz="2800">
                <a:solidFill>
                  <a:srgbClr val="0070C0"/>
                </a:solidFill>
              </a:defRPr>
            </a:lvl1pPr>
            <a:lvl2pPr algn="l">
              <a:defRPr>
                <a:solidFill>
                  <a:srgbClr val="0070C0"/>
                </a:solidFill>
              </a:defRPr>
            </a:lvl2pPr>
            <a:lvl3pPr algn="l">
              <a:defRPr>
                <a:solidFill>
                  <a:srgbClr val="0070C0"/>
                </a:solidFill>
              </a:defRPr>
            </a:lvl3pPr>
            <a:lvl4pPr algn="l">
              <a:defRPr>
                <a:solidFill>
                  <a:srgbClr val="0070C0"/>
                </a:solidFill>
              </a:defRPr>
            </a:lvl4pPr>
            <a:lvl5pPr algn="l">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449841"/>
      </p:ext>
    </p:extLst>
  </p:cSld>
  <p:clrMapOvr>
    <a:masterClrMapping/>
  </p:clrMapOvr>
  <p:transition spd="med">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5857"/>
      </p:ext>
    </p:extLst>
  </p:cSld>
  <p:clrMapOvr>
    <a:masterClrMapping/>
  </p:clrMapOvr>
  <p:transition spd="med">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802357"/>
      </p:ext>
    </p:extLst>
  </p:cSld>
  <p:clrMapOvr>
    <a:masterClrMapping/>
  </p:clrMapOvr>
  <p:transition spd="med">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31301"/>
      </p:ext>
    </p:extLst>
  </p:cSld>
  <p:clrMapOvr>
    <a:masterClrMapping/>
  </p:clrMapOvr>
  <p:transition spd="med">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639762"/>
          </a:xfrm>
        </p:spPr>
        <p:txBody>
          <a:bodyPr>
            <a:noAutofit/>
          </a:bodyPr>
          <a:lstStyle>
            <a:lvl1pPr algn="just">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320837"/>
      </p:ext>
    </p:extLst>
  </p:cSld>
  <p:clrMapOvr>
    <a:masterClrMapping/>
  </p:clrMapOvr>
  <p:transition spd="med">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432372"/>
      </p:ext>
    </p:extLst>
  </p:cSld>
  <p:clrMapOvr>
    <a:masterClrMapping/>
  </p:clrMapOvr>
  <p:transition spd="med">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017425"/>
      </p:ext>
    </p:extLst>
  </p:cSld>
  <p:clrMapOvr>
    <a:masterClrMapping/>
  </p:clrMapOvr>
  <p:transition spd="med">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217982"/>
      </p:ext>
    </p:extLst>
  </p:cSld>
  <p:clrMapOvr>
    <a:masterClrMapping/>
  </p:clrMapOvr>
  <p:transition spd="med">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06750"/>
      </p:ext>
    </p:extLst>
  </p:cSld>
  <p:clrMapOvr>
    <a:masterClrMapping/>
  </p:clrMapOvr>
  <p:transition spd="med">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98458"/>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l="-1000" t="73000" r="-1000" b="-5000"/>
          </a:stretch>
        </a:blipFill>
        <a:effectLst/>
      </p:bgPr>
    </p:bg>
    <p:spTree>
      <p:nvGrpSpPr>
        <p:cNvPr id="1" name=""/>
        <p:cNvGrpSpPr/>
        <p:nvPr/>
      </p:nvGrpSpPr>
      <p:grpSpPr>
        <a:xfrm>
          <a:off x="0" y="0"/>
          <a:ext cx="0" cy="0"/>
          <a:chOff x="0" y="0"/>
          <a:chExt cx="0" cy="0"/>
        </a:xfrm>
      </p:grpSpPr>
      <p:pic>
        <p:nvPicPr>
          <p:cNvPr id="18" name="Picture 17"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6" name="Text Placeholder 5"/>
          <p:cNvSpPr>
            <a:spLocks noGrp="1"/>
          </p:cNvSpPr>
          <p:nvPr>
            <p:ph type="body" sz="quarter" idx="10" hasCustomPrompt="1"/>
          </p:nvPr>
        </p:nvSpPr>
        <p:spPr>
          <a:xfrm>
            <a:off x="3505200" y="2667000"/>
            <a:ext cx="4876800" cy="914400"/>
          </a:xfrm>
        </p:spPr>
        <p:txBody>
          <a:bodyPr lIns="0" tIns="0" rIns="0" bIns="0">
            <a:normAutofit/>
          </a:bodyPr>
          <a:lstStyle>
            <a:lvl1pPr algn="r">
              <a:buNone/>
              <a:defRPr sz="3000" b="1">
                <a:solidFill>
                  <a:srgbClr val="0070C0"/>
                </a:solidFill>
                <a:latin typeface="OptimaVU" pitchFamily="2" charset="0"/>
                <a:cs typeface="Arial" pitchFamily="34" charset="0"/>
              </a:defRPr>
            </a:lvl1pPr>
          </a:lstStyle>
          <a:p>
            <a:pPr lvl="0"/>
            <a:r>
              <a:rPr lang="en-US" dirty="0" smtClean="0"/>
              <a:t>PRESENTATION HEADING HERE</a:t>
            </a:r>
            <a:endParaRPr lang="en-US" dirty="0"/>
          </a:p>
        </p:txBody>
      </p:sp>
      <p:sp>
        <p:nvSpPr>
          <p:cNvPr id="8" name="Text Placeholder 5"/>
          <p:cNvSpPr>
            <a:spLocks noGrp="1"/>
          </p:cNvSpPr>
          <p:nvPr>
            <p:ph type="body" sz="quarter" idx="11" hasCustomPrompt="1"/>
          </p:nvPr>
        </p:nvSpPr>
        <p:spPr>
          <a:xfrm>
            <a:off x="3505200" y="3657600"/>
            <a:ext cx="4876800" cy="762000"/>
          </a:xfrm>
        </p:spPr>
        <p:txBody>
          <a:bodyPr lIns="0" tIns="0" rIns="0" bIns="0">
            <a:normAutofit/>
          </a:bodyPr>
          <a:lstStyle>
            <a:lvl1pPr algn="r">
              <a:buNone/>
              <a:defRPr sz="1600" b="0">
                <a:solidFill>
                  <a:srgbClr val="0070C0"/>
                </a:solidFill>
                <a:latin typeface="OptimaVU" pitchFamily="2" charset="0"/>
                <a:cs typeface="Arial" pitchFamily="34" charset="0"/>
              </a:defRPr>
            </a:lvl1pPr>
          </a:lstStyle>
          <a:p>
            <a:pPr lvl="0"/>
            <a:r>
              <a:rPr lang="en-US" dirty="0" smtClean="0"/>
              <a:t>Presentation Heading here</a:t>
            </a:r>
            <a:endParaRPr lang="en-US" dirty="0"/>
          </a:p>
        </p:txBody>
      </p:sp>
      <p:sp>
        <p:nvSpPr>
          <p:cNvPr id="9" name="Text Placeholder 5"/>
          <p:cNvSpPr>
            <a:spLocks noGrp="1"/>
          </p:cNvSpPr>
          <p:nvPr>
            <p:ph type="body" sz="quarter" idx="12" hasCustomPrompt="1"/>
          </p:nvPr>
        </p:nvSpPr>
        <p:spPr>
          <a:xfrm>
            <a:off x="5791200" y="5334000"/>
            <a:ext cx="2590800" cy="838200"/>
          </a:xfrm>
        </p:spPr>
        <p:txBody>
          <a:bodyPr lIns="0" tIns="0" rIns="0" bIns="0">
            <a:normAutofit/>
          </a:bodyPr>
          <a:lstStyle>
            <a:lvl1pPr algn="r">
              <a:buNone/>
              <a:defRPr sz="1600" b="0" baseline="0">
                <a:solidFill>
                  <a:schemeClr val="bg1"/>
                </a:solidFill>
                <a:latin typeface="OptimaVU" pitchFamily="2" charset="0"/>
                <a:cs typeface="Arial" pitchFamily="34" charset="0"/>
              </a:defRPr>
            </a:lvl1pPr>
          </a:lstStyle>
          <a:p>
            <a:pPr lvl="0"/>
            <a:r>
              <a:rPr lang="en-US" dirty="0" smtClean="0"/>
              <a:t>Presentation by </a:t>
            </a:r>
            <a:endParaRPr lang="en-US" dirty="0"/>
          </a:p>
        </p:txBody>
      </p:sp>
      <p:pic>
        <p:nvPicPr>
          <p:cNvPr id="10" name="Picture 9" descr="logo chuan-01.png"/>
          <p:cNvPicPr>
            <a:picLocks noChangeAspect="1"/>
          </p:cNvPicPr>
          <p:nvPr/>
        </p:nvPicPr>
        <p:blipFill>
          <a:blip r:embed="rId4" cstate="print"/>
          <a:stretch>
            <a:fillRect/>
          </a:stretch>
        </p:blipFill>
        <p:spPr>
          <a:xfrm>
            <a:off x="6096002" y="685800"/>
            <a:ext cx="2237047" cy="554690"/>
          </a:xfrm>
          <a:prstGeom prst="rect">
            <a:avLst/>
          </a:prstGeom>
        </p:spPr>
      </p:pic>
    </p:spTree>
  </p:cSld>
  <p:clrMapOvr>
    <a:masterClrMapping/>
  </p:clrMapOvr>
  <p:transition spd="med">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1">
          <a:blip r:embed="rId2" cstate="email">
            <a:lum/>
          </a:blip>
          <a:srcRect/>
          <a:stretch>
            <a:fillRect l="-1000" r="-1000" b="-1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066800" y="3505200"/>
            <a:ext cx="3429000" cy="738664"/>
          </a:xfrm>
        </p:spPr>
        <p:txBody>
          <a:bodyPr wrap="square" lIns="0" tIns="0" rIns="0" bIns="0">
            <a:spAutoFit/>
          </a:bodyPr>
          <a:lstStyle>
            <a:lvl1pPr>
              <a:buNone/>
              <a:defRPr sz="4000" b="0" i="0" u="none">
                <a:solidFill>
                  <a:schemeClr val="bg1"/>
                </a:solidFill>
                <a:latin typeface="OptimaVU" pitchFamily="2" charset="0"/>
                <a:cs typeface="Arial" pitchFamily="34" charset="0"/>
              </a:defRPr>
            </a:lvl1pPr>
          </a:lstStyle>
          <a:p>
            <a:pPr lvl="0"/>
            <a:r>
              <a:rPr lang="en-US" sz="4800" b="1" dirty="0" smtClean="0">
                <a:solidFill>
                  <a:schemeClr val="bg1"/>
                </a:solidFill>
                <a:latin typeface="Arial" pitchFamily="34" charset="0"/>
                <a:cs typeface="Arial" pitchFamily="34" charset="0"/>
              </a:rPr>
              <a:t>Content</a:t>
            </a:r>
            <a:endParaRPr lang="en-US" dirty="0"/>
          </a:p>
        </p:txBody>
      </p:sp>
      <p:sp>
        <p:nvSpPr>
          <p:cNvPr id="16" name="Text Placeholder 15"/>
          <p:cNvSpPr>
            <a:spLocks noGrp="1"/>
          </p:cNvSpPr>
          <p:nvPr>
            <p:ph type="body" sz="quarter" idx="11" hasCustomPrompt="1"/>
          </p:nvPr>
        </p:nvSpPr>
        <p:spPr>
          <a:xfrm>
            <a:off x="1066800" y="4343400"/>
            <a:ext cx="6019800" cy="1752600"/>
          </a:xfrm>
        </p:spPr>
        <p:txBody>
          <a:bodyPr lIns="0" tIns="0" rIns="0" bIns="0">
            <a:normAutofit/>
          </a:bodyPr>
          <a:lstStyle>
            <a:lvl1pPr marL="457200" indent="-457200" algn="l">
              <a:buNone/>
              <a:defRPr sz="2400" b="0">
                <a:solidFill>
                  <a:schemeClr val="bg1"/>
                </a:solidFill>
                <a:latin typeface="OptimaVU" pitchFamily="2" charset="0"/>
                <a:cs typeface="Arial" pitchFamily="34" charset="0"/>
              </a:defRPr>
            </a:lvl1pPr>
          </a:lstStyle>
          <a:p>
            <a:pPr marL="457200" indent="-457200" algn="l"/>
            <a:r>
              <a:rPr lang="en-US" sz="2400" b="1" dirty="0" smtClean="0">
                <a:solidFill>
                  <a:schemeClr val="bg1"/>
                </a:solidFill>
                <a:latin typeface="Arial" pitchFamily="34" charset="0"/>
                <a:cs typeface="Arial" pitchFamily="34" charset="0"/>
              </a:rPr>
              <a:t>1</a:t>
            </a:r>
            <a:r>
              <a:rPr lang="en-US" sz="2400" dirty="0" smtClean="0">
                <a:solidFill>
                  <a:schemeClr val="bg1"/>
                </a:solidFill>
                <a:latin typeface="Arial" pitchFamily="34" charset="0"/>
                <a:cs typeface="Arial" pitchFamily="34" charset="0"/>
              </a:rPr>
              <a:t> | </a:t>
            </a:r>
            <a:r>
              <a:rPr lang="da-DK" sz="2400" dirty="0" smtClean="0">
                <a:solidFill>
                  <a:schemeClr val="bg1"/>
                </a:solidFill>
                <a:latin typeface="Arial" pitchFamily="34" charset="0"/>
                <a:cs typeface="Arial" pitchFamily="34" charset="0"/>
              </a:rPr>
              <a:t>Lorem ipsum dolor sit amet</a:t>
            </a:r>
            <a:endParaRPr lang="en-US" sz="2400" dirty="0" smtClean="0">
              <a:solidFill>
                <a:schemeClr val="bg1"/>
              </a:solidFill>
              <a:latin typeface="Arial" pitchFamily="34" charset="0"/>
              <a:cs typeface="Arial" pitchFamily="34" charset="0"/>
            </a:endParaRPr>
          </a:p>
          <a:p>
            <a:pPr marL="457200" indent="-457200" algn="l"/>
            <a:r>
              <a:rPr lang="en-US" sz="2400" b="1" dirty="0" smtClean="0">
                <a:solidFill>
                  <a:schemeClr val="bg1"/>
                </a:solidFill>
                <a:latin typeface="Arial" pitchFamily="34" charset="0"/>
                <a:cs typeface="Arial" pitchFamily="34" charset="0"/>
              </a:rPr>
              <a:t>2</a:t>
            </a:r>
            <a:r>
              <a:rPr lang="en-US" sz="2400" dirty="0" smtClean="0">
                <a:solidFill>
                  <a:schemeClr val="bg1"/>
                </a:solidFill>
                <a:latin typeface="Arial" pitchFamily="34" charset="0"/>
                <a:cs typeface="Arial" pitchFamily="34" charset="0"/>
              </a:rPr>
              <a:t> | </a:t>
            </a:r>
            <a:r>
              <a:rPr lang="da-DK" sz="2400" dirty="0" smtClean="0">
                <a:solidFill>
                  <a:schemeClr val="bg1"/>
                </a:solidFill>
                <a:latin typeface="Arial" pitchFamily="34" charset="0"/>
                <a:cs typeface="Arial" pitchFamily="34" charset="0"/>
              </a:rPr>
              <a:t>Lorem ipsum dolor sit amet</a:t>
            </a:r>
            <a:endParaRPr lang="en-US" sz="2400" dirty="0" smtClean="0">
              <a:solidFill>
                <a:schemeClr val="bg1"/>
              </a:solidFill>
              <a:latin typeface="Arial" pitchFamily="34" charset="0"/>
              <a:cs typeface="Arial" pitchFamily="34" charset="0"/>
            </a:endParaRPr>
          </a:p>
          <a:p>
            <a:pPr marL="457200" indent="-457200" algn="l"/>
            <a:r>
              <a:rPr lang="en-US" sz="2400" b="1" dirty="0" smtClean="0">
                <a:solidFill>
                  <a:schemeClr val="bg1"/>
                </a:solidFill>
                <a:latin typeface="Arial" pitchFamily="34" charset="0"/>
                <a:cs typeface="Arial" pitchFamily="34" charset="0"/>
              </a:rPr>
              <a:t>3</a:t>
            </a:r>
            <a:r>
              <a:rPr lang="en-US" sz="2400" dirty="0" smtClean="0">
                <a:solidFill>
                  <a:schemeClr val="bg1"/>
                </a:solidFill>
                <a:latin typeface="Arial" pitchFamily="34" charset="0"/>
                <a:cs typeface="Arial" pitchFamily="34" charset="0"/>
              </a:rPr>
              <a:t> | </a:t>
            </a:r>
            <a:r>
              <a:rPr lang="en-US" sz="2400" dirty="0" err="1" smtClean="0">
                <a:solidFill>
                  <a:schemeClr val="bg1"/>
                </a:solidFill>
                <a:latin typeface="Arial" pitchFamily="34" charset="0"/>
                <a:cs typeface="Arial" pitchFamily="34" charset="0"/>
              </a:rPr>
              <a:t>Consectetuer</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adipiscing</a:t>
            </a:r>
            <a:endParaRPr lang="en-US" sz="2400" dirty="0" smtClean="0">
              <a:solidFill>
                <a:schemeClr val="bg1"/>
              </a:solidFill>
              <a:latin typeface="Arial" pitchFamily="34" charset="0"/>
              <a:cs typeface="Arial" pitchFamily="34" charset="0"/>
            </a:endParaRPr>
          </a:p>
          <a:p>
            <a:pPr marL="457200" indent="-457200" algn="l"/>
            <a:r>
              <a:rPr lang="en-US" sz="2400" b="1" dirty="0" smtClean="0">
                <a:solidFill>
                  <a:schemeClr val="bg1"/>
                </a:solidFill>
                <a:latin typeface="Arial" pitchFamily="34" charset="0"/>
                <a:cs typeface="Arial" pitchFamily="34" charset="0"/>
              </a:rPr>
              <a:t>4</a:t>
            </a:r>
            <a:r>
              <a:rPr lang="en-US" sz="2400" dirty="0" smtClean="0">
                <a:solidFill>
                  <a:schemeClr val="bg1"/>
                </a:solidFill>
                <a:latin typeface="Arial" pitchFamily="34" charset="0"/>
                <a:cs typeface="Arial" pitchFamily="34" charset="0"/>
              </a:rPr>
              <a:t> | Section title here</a:t>
            </a:r>
          </a:p>
        </p:txBody>
      </p:sp>
      <p:pic>
        <p:nvPicPr>
          <p:cNvPr id="18" name="Picture 17" descr="logo-white-01.png"/>
          <p:cNvPicPr>
            <a:picLocks noChangeAspect="1"/>
          </p:cNvPicPr>
          <p:nvPr/>
        </p:nvPicPr>
        <p:blipFill>
          <a:blip r:embed="rId3" cstate="print"/>
          <a:stretch>
            <a:fillRect/>
          </a:stretch>
        </p:blipFill>
        <p:spPr>
          <a:xfrm>
            <a:off x="7467601" y="533400"/>
            <a:ext cx="1193508" cy="304864"/>
          </a:xfrm>
          <a:prstGeom prst="rect">
            <a:avLst/>
          </a:prstGeom>
        </p:spPr>
      </p:pic>
    </p:spTree>
  </p:cSld>
  <p:clrMapOvr>
    <a:masterClrMapping/>
  </p:clrMapOvr>
  <p:transition spd="med">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ection title">
    <p:bg>
      <p:bgPr>
        <a:blipFill dpi="0" rotWithShape="1">
          <a:blip r:embed="rId2" cstate="email">
            <a:lum/>
          </a:blip>
          <a:srcRect/>
          <a:stretch>
            <a:fillRect l="-1000" t="-1000" r="-1000"/>
          </a:stretch>
        </a:blipFill>
        <a:effectLst/>
      </p:bgPr>
    </p:bg>
    <p:spTree>
      <p:nvGrpSpPr>
        <p:cNvPr id="1" name=""/>
        <p:cNvGrpSpPr/>
        <p:nvPr/>
      </p:nvGrpSpPr>
      <p:grpSpPr>
        <a:xfrm>
          <a:off x="0" y="0"/>
          <a:ext cx="0" cy="0"/>
          <a:chOff x="0" y="0"/>
          <a:chExt cx="0" cy="0"/>
        </a:xfrm>
      </p:grpSpPr>
      <p:pic>
        <p:nvPicPr>
          <p:cNvPr id="18" name="Picture 17" descr="logo-white-01.png"/>
          <p:cNvPicPr>
            <a:picLocks noChangeAspect="1"/>
          </p:cNvPicPr>
          <p:nvPr/>
        </p:nvPicPr>
        <p:blipFill>
          <a:blip r:embed="rId3" cstate="print"/>
          <a:stretch>
            <a:fillRect/>
          </a:stretch>
        </p:blipFill>
        <p:spPr>
          <a:xfrm>
            <a:off x="7467601" y="533400"/>
            <a:ext cx="1193508" cy="304864"/>
          </a:xfrm>
          <a:prstGeom prst="rect">
            <a:avLst/>
          </a:prstGeom>
        </p:spPr>
      </p:pic>
      <p:cxnSp>
        <p:nvCxnSpPr>
          <p:cNvPr id="10" name="Straight Connector 9"/>
          <p:cNvCxnSpPr/>
          <p:nvPr/>
        </p:nvCxnSpPr>
        <p:spPr>
          <a:xfrm rot="5400000">
            <a:off x="762397" y="4876403"/>
            <a:ext cx="609600"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hasCustomPrompt="1"/>
          </p:nvPr>
        </p:nvSpPr>
        <p:spPr>
          <a:xfrm>
            <a:off x="1143000" y="4495800"/>
            <a:ext cx="4953000" cy="457200"/>
          </a:xfrm>
        </p:spPr>
        <p:txBody>
          <a:bodyPr lIns="0" tIns="0" rIns="0" bIns="0"/>
          <a:lstStyle>
            <a:lvl1pPr algn="l">
              <a:buNone/>
              <a:defRPr sz="3200">
                <a:solidFill>
                  <a:schemeClr val="bg1"/>
                </a:solidFill>
              </a:defRPr>
            </a:lvl1pPr>
          </a:lstStyle>
          <a:p>
            <a:pPr lvl="0" algn="l">
              <a:defRPr/>
            </a:pPr>
            <a:r>
              <a:rPr lang="en-US" sz="3000" dirty="0" smtClean="0">
                <a:solidFill>
                  <a:schemeClr val="bg1"/>
                </a:solidFill>
                <a:latin typeface="Arial" pitchFamily="34" charset="0"/>
                <a:cs typeface="Arial" pitchFamily="34" charset="0"/>
              </a:rPr>
              <a:t>Section title here</a:t>
            </a:r>
          </a:p>
        </p:txBody>
      </p:sp>
      <p:sp>
        <p:nvSpPr>
          <p:cNvPr id="14" name="Text Placeholder 12"/>
          <p:cNvSpPr>
            <a:spLocks noGrp="1"/>
          </p:cNvSpPr>
          <p:nvPr>
            <p:ph type="body" sz="quarter" idx="11" hasCustomPrompt="1"/>
          </p:nvPr>
        </p:nvSpPr>
        <p:spPr>
          <a:xfrm>
            <a:off x="1143000" y="4953000"/>
            <a:ext cx="4953000" cy="228600"/>
          </a:xfrm>
        </p:spPr>
        <p:txBody>
          <a:bodyPr lIns="0" tIns="0" rIns="0" bIns="0"/>
          <a:lstStyle>
            <a:lvl1pPr algn="l">
              <a:buNone/>
              <a:defRPr sz="3200">
                <a:solidFill>
                  <a:schemeClr val="bg1"/>
                </a:solidFill>
              </a:defRPr>
            </a:lvl1pPr>
          </a:lstStyle>
          <a:p>
            <a:pPr lvl="0" algn="l">
              <a:defRPr/>
            </a:pPr>
            <a:r>
              <a:rPr lang="en-US" sz="1600" dirty="0" smtClean="0">
                <a:solidFill>
                  <a:schemeClr val="bg1"/>
                </a:solidFill>
                <a:latin typeface="Arial" pitchFamily="34" charset="0"/>
                <a:cs typeface="Arial" pitchFamily="34" charset="0"/>
              </a:rPr>
              <a:t>Section sub-title here</a:t>
            </a:r>
          </a:p>
        </p:txBody>
      </p:sp>
      <p:sp>
        <p:nvSpPr>
          <p:cNvPr id="17" name="Text Placeholder 12"/>
          <p:cNvSpPr>
            <a:spLocks noGrp="1"/>
          </p:cNvSpPr>
          <p:nvPr>
            <p:ph type="body" sz="quarter" idx="12" hasCustomPrompt="1"/>
          </p:nvPr>
        </p:nvSpPr>
        <p:spPr>
          <a:xfrm>
            <a:off x="228600" y="4419600"/>
            <a:ext cx="762000" cy="923330"/>
          </a:xfrm>
        </p:spPr>
        <p:txBody>
          <a:bodyPr lIns="0" tIns="0" rIns="0" bIns="0">
            <a:spAutoFit/>
          </a:bodyPr>
          <a:lstStyle>
            <a:lvl1pPr algn="r">
              <a:spcBef>
                <a:spcPct val="20000"/>
              </a:spcBef>
              <a:buNone/>
              <a:defRPr sz="6000" b="0">
                <a:solidFill>
                  <a:schemeClr val="bg1"/>
                </a:solidFill>
                <a:latin typeface="Arial" pitchFamily="34" charset="0"/>
                <a:cs typeface="Arial" pitchFamily="34" charset="0"/>
              </a:defRPr>
            </a:lvl1pPr>
          </a:lstStyle>
          <a:p>
            <a:pPr lvl="0" algn="r">
              <a:spcBef>
                <a:spcPct val="20000"/>
              </a:spcBef>
              <a:defRPr/>
            </a:pPr>
            <a:r>
              <a:rPr lang="en-US" sz="6000" b="1" dirty="0" smtClean="0">
                <a:solidFill>
                  <a:schemeClr val="bg1"/>
                </a:solidFill>
                <a:latin typeface="Arial" pitchFamily="34" charset="0"/>
                <a:cs typeface="Arial" pitchFamily="34" charset="0"/>
              </a:rPr>
              <a:t>1</a:t>
            </a:r>
            <a:endParaRPr kumimoji="0" lang="en-US" sz="6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pic>
        <p:nvPicPr>
          <p:cNvPr id="8" name="Picture 7" descr="footer-pic-11.jpg"/>
          <p:cNvPicPr>
            <a:picLocks noChangeAspect="1"/>
          </p:cNvPicPr>
          <p:nvPr/>
        </p:nvPicPr>
        <p:blipFill>
          <a:blip r:embed="rId4" cstate="email"/>
          <a:stretch>
            <a:fillRect/>
          </a:stretch>
        </p:blipFill>
        <p:spPr>
          <a:xfrm>
            <a:off x="0" y="5791201"/>
            <a:ext cx="9144000" cy="1288633"/>
          </a:xfrm>
          <a:prstGeom prst="rect">
            <a:avLst/>
          </a:prstGeom>
        </p:spPr>
      </p:pic>
    </p:spTree>
  </p:cSld>
  <p:clrMapOvr>
    <a:masterClrMapping/>
  </p:clrMapOvr>
  <p:transition spd="med">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OptimaVU" pitchFamily="2"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Section title here</a:t>
            </a:r>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OptimaVU" pitchFamily="2"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25" name="Text Placeholder 24"/>
          <p:cNvSpPr>
            <a:spLocks noGrp="1"/>
          </p:cNvSpPr>
          <p:nvPr>
            <p:ph type="body" sz="quarter" idx="12"/>
          </p:nvPr>
        </p:nvSpPr>
        <p:spPr>
          <a:xfrm>
            <a:off x="1066800" y="1600200"/>
            <a:ext cx="7010400" cy="3810000"/>
          </a:xfrm>
        </p:spPr>
        <p:txBody>
          <a:bodyPr/>
          <a:lstStyle>
            <a:lvl1pPr>
              <a:buClr>
                <a:srgbClr val="0070C0"/>
              </a:buClr>
              <a:buFont typeface="Wingdings" pitchFamily="2" charset="2"/>
              <a:buChar char="§"/>
              <a:defRPr sz="2400">
                <a:latin typeface="OptimaVU" pitchFamily="2" charset="0"/>
                <a:cs typeface="Arial" pitchFamily="34" charset="0"/>
              </a:defRPr>
            </a:lvl1pPr>
            <a:lvl2pPr>
              <a:buFont typeface="Arial" pitchFamily="34" charset="0"/>
              <a:buChar char="•"/>
              <a:defRPr sz="2000">
                <a:latin typeface="OptimaVU" pitchFamily="2" charset="0"/>
                <a:cs typeface="Arial" pitchFamily="34" charset="0"/>
              </a:defRPr>
            </a:lvl2pPr>
            <a:lvl3pPr>
              <a:buFont typeface="Arial" pitchFamily="34" charset="0"/>
              <a:buChar char="•"/>
              <a:defRPr sz="2000">
                <a:latin typeface="OptimaVU" pitchFamily="2" charset="0"/>
                <a:cs typeface="Arial" pitchFamily="34" charset="0"/>
              </a:defRPr>
            </a:lvl3pPr>
            <a:lvl4pPr>
              <a:buFont typeface="Arial" pitchFamily="34" charset="0"/>
              <a:buChar char="•"/>
              <a:defRPr sz="2000">
                <a:latin typeface="OptimaVU" pitchFamily="2"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spd="med">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OptimaVU" pitchFamily="2"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Title and Two content</a:t>
            </a:r>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OptimaVU" pitchFamily="2"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8" name="Content Placeholder 2"/>
          <p:cNvSpPr>
            <a:spLocks noGrp="1"/>
          </p:cNvSpPr>
          <p:nvPr>
            <p:ph sz="half" idx="1"/>
          </p:nvPr>
        </p:nvSpPr>
        <p:spPr>
          <a:xfrm>
            <a:off x="1066800" y="1600201"/>
            <a:ext cx="3429000" cy="4525963"/>
          </a:xfrm>
          <a:solidFill>
            <a:schemeClr val="bg1">
              <a:lumMod val="95000"/>
            </a:schemeClr>
          </a:solidFill>
        </p:spPr>
        <p:txBody>
          <a:bodyPr lIns="274320" tIns="274320"/>
          <a:lstStyle>
            <a:lvl1pPr marL="0" indent="0">
              <a:buClr>
                <a:srgbClr val="0070C0"/>
              </a:buClr>
              <a:buFont typeface="Wingdings" pitchFamily="2" charset="2"/>
              <a:buNone/>
              <a:defRPr sz="2000">
                <a:latin typeface="OptimaVU" pitchFamily="2" charset="0"/>
                <a:cs typeface="Arial" pitchFamily="34" charset="0"/>
              </a:defRPr>
            </a:lvl1pPr>
            <a:lvl2pPr>
              <a:buFont typeface="Arial" pitchFamily="34" charset="0"/>
              <a:buChar char="•"/>
              <a:defRPr sz="1800">
                <a:latin typeface="OptimaVU" pitchFamily="2" charset="0"/>
                <a:cs typeface="Arial" pitchFamily="34" charset="0"/>
              </a:defRPr>
            </a:lvl2pPr>
            <a:lvl3pPr>
              <a:buFont typeface="Arial" pitchFamily="34" charset="0"/>
              <a:buChar char="•"/>
              <a:defRPr sz="2000">
                <a:latin typeface="OptimaVU" pitchFamily="2" charset="0"/>
              </a:defRPr>
            </a:lvl3pPr>
            <a:lvl4pPr>
              <a:buFont typeface="Arial" pitchFamily="34" charset="0"/>
              <a:buChar char="•"/>
              <a:defRPr sz="1800">
                <a:latin typeface="OptimaVU" pitchFamily="2" charset="0"/>
              </a:defRPr>
            </a:lvl4pPr>
            <a:lvl5pPr>
              <a:buFont typeface="Arial" pitchFamily="34" charset="0"/>
              <a:buChar char="•"/>
              <a:defRPr sz="1800">
                <a:latin typeface="OptimaVU"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1066800" y="1600200"/>
            <a:ext cx="34290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sz="half" idx="12"/>
          </p:nvPr>
        </p:nvSpPr>
        <p:spPr>
          <a:xfrm>
            <a:off x="4648200" y="1600201"/>
            <a:ext cx="3429000" cy="4525963"/>
          </a:xfrm>
          <a:solidFill>
            <a:schemeClr val="bg1">
              <a:lumMod val="95000"/>
            </a:schemeClr>
          </a:solidFill>
        </p:spPr>
        <p:txBody>
          <a:bodyPr lIns="274320" tIns="274320"/>
          <a:lstStyle>
            <a:lvl1pPr marL="0" indent="0">
              <a:buClr>
                <a:srgbClr val="0070C0"/>
              </a:buClr>
              <a:buFont typeface="Wingdings" pitchFamily="2" charset="2"/>
              <a:buNone/>
              <a:defRPr sz="2000">
                <a:latin typeface="OptimaVU" pitchFamily="2" charset="0"/>
                <a:cs typeface="Arial" pitchFamily="34" charset="0"/>
              </a:defRPr>
            </a:lvl1pPr>
            <a:lvl2pPr>
              <a:buFont typeface="Arial" pitchFamily="34" charset="0"/>
              <a:buChar char="•"/>
              <a:defRPr sz="1800">
                <a:latin typeface="OptimaVU" pitchFamily="2" charset="0"/>
                <a:cs typeface="Arial" pitchFamily="34" charset="0"/>
              </a:defRPr>
            </a:lvl2pPr>
            <a:lvl3pPr>
              <a:buFont typeface="Arial" pitchFamily="34" charset="0"/>
              <a:buChar char="•"/>
              <a:defRPr sz="2000">
                <a:latin typeface="OptimaVU" pitchFamily="2" charset="0"/>
              </a:defRPr>
            </a:lvl3pPr>
            <a:lvl4pPr>
              <a:buFont typeface="Arial" pitchFamily="34" charset="0"/>
              <a:buChar char="•"/>
              <a:defRPr sz="1800">
                <a:latin typeface="OptimaVU" pitchFamily="2" charset="0"/>
              </a:defRPr>
            </a:lvl4pPr>
            <a:lvl5pPr>
              <a:buFont typeface="Arial" pitchFamily="34" charset="0"/>
              <a:buChar char="•"/>
              <a:defRPr sz="1800">
                <a:latin typeface="OptimaVU"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p:nvCxnSpPr>
        <p:spPr>
          <a:xfrm>
            <a:off x="4648200" y="1600200"/>
            <a:ext cx="34290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vi-VN" dirty="0" smtClean="0"/>
              <a:t>Section title here</a:t>
            </a:r>
            <a:endParaRPr lang="en-US" dirty="0" smtClean="0"/>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24" name="Text Placeholder 24"/>
          <p:cNvSpPr>
            <a:spLocks noGrp="1"/>
          </p:cNvSpPr>
          <p:nvPr>
            <p:ph type="body" sz="quarter" idx="23"/>
          </p:nvPr>
        </p:nvSpPr>
        <p:spPr>
          <a:xfrm>
            <a:off x="1066800" y="2286000"/>
            <a:ext cx="2286000" cy="3810000"/>
          </a:xfrm>
          <a:solidFill>
            <a:schemeClr val="bg1">
              <a:lumMod val="95000"/>
            </a:schemeClr>
          </a:solidFill>
        </p:spPr>
        <p:txBody>
          <a:bodyPr lIns="182880" tIns="182880" rIns="182880" bIns="182880" anchor="t" anchorCtr="0"/>
          <a:lstStyle>
            <a:lvl1pPr marL="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p:txBody>
      </p:sp>
      <p:sp>
        <p:nvSpPr>
          <p:cNvPr id="25" name="Text Placeholder 24"/>
          <p:cNvSpPr>
            <a:spLocks noGrp="1"/>
          </p:cNvSpPr>
          <p:nvPr>
            <p:ph type="body" sz="quarter" idx="24"/>
          </p:nvPr>
        </p:nvSpPr>
        <p:spPr>
          <a:xfrm>
            <a:off x="1066800" y="1600200"/>
            <a:ext cx="2286000" cy="685800"/>
          </a:xfrm>
          <a:solidFill>
            <a:schemeClr val="accent1">
              <a:lumMod val="20000"/>
              <a:lumOff val="80000"/>
            </a:schemeClr>
          </a:solidFill>
        </p:spPr>
        <p:txBody>
          <a:bodyPr lIns="182880" tIns="91440" rIns="182880" bIns="91440" anchor="t" anchorCtr="0"/>
          <a:lstStyle>
            <a:lvl1pPr marL="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1" baseline="0">
                <a:solidFill>
                  <a:srgbClr val="0070C0"/>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26" name="Text Placeholder 24"/>
          <p:cNvSpPr>
            <a:spLocks noGrp="1"/>
          </p:cNvSpPr>
          <p:nvPr>
            <p:ph type="body" sz="quarter" idx="25"/>
          </p:nvPr>
        </p:nvSpPr>
        <p:spPr>
          <a:xfrm>
            <a:off x="3429000" y="2286000"/>
            <a:ext cx="2286000" cy="3810000"/>
          </a:xfrm>
          <a:solidFill>
            <a:schemeClr val="bg1">
              <a:lumMod val="95000"/>
            </a:schemeClr>
          </a:solidFill>
        </p:spPr>
        <p:txBody>
          <a:bodyPr lIns="182880" tIns="182880" rIns="182880" bIns="182880" anchor="t" anchorCtr="0"/>
          <a:lstStyle>
            <a:lvl1pPr marL="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p:txBody>
      </p:sp>
      <p:sp>
        <p:nvSpPr>
          <p:cNvPr id="27" name="Text Placeholder 24"/>
          <p:cNvSpPr>
            <a:spLocks noGrp="1"/>
          </p:cNvSpPr>
          <p:nvPr>
            <p:ph type="body" sz="quarter" idx="26"/>
          </p:nvPr>
        </p:nvSpPr>
        <p:spPr>
          <a:xfrm>
            <a:off x="3429000" y="1600200"/>
            <a:ext cx="2286000" cy="685800"/>
          </a:xfrm>
          <a:solidFill>
            <a:schemeClr val="accent1">
              <a:lumMod val="20000"/>
              <a:lumOff val="80000"/>
            </a:schemeClr>
          </a:solidFill>
        </p:spPr>
        <p:txBody>
          <a:bodyPr lIns="182880" tIns="91440" rIns="182880" bIns="91440" anchor="t" anchorCtr="0"/>
          <a:lstStyle>
            <a:lvl1pPr marL="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1" baseline="0">
                <a:solidFill>
                  <a:srgbClr val="0070C0"/>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28" name="Text Placeholder 24"/>
          <p:cNvSpPr>
            <a:spLocks noGrp="1"/>
          </p:cNvSpPr>
          <p:nvPr>
            <p:ph type="body" sz="quarter" idx="27"/>
          </p:nvPr>
        </p:nvSpPr>
        <p:spPr>
          <a:xfrm>
            <a:off x="5791200" y="2286000"/>
            <a:ext cx="2286000" cy="3810000"/>
          </a:xfrm>
          <a:solidFill>
            <a:schemeClr val="bg1">
              <a:lumMod val="95000"/>
            </a:schemeClr>
          </a:solidFill>
        </p:spPr>
        <p:txBody>
          <a:bodyPr lIns="182880" tIns="182880" rIns="182880" bIns="182880" anchor="t" anchorCtr="0"/>
          <a:lstStyle>
            <a:lvl1pPr marL="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p:txBody>
      </p:sp>
      <p:sp>
        <p:nvSpPr>
          <p:cNvPr id="29" name="Text Placeholder 24"/>
          <p:cNvSpPr>
            <a:spLocks noGrp="1"/>
          </p:cNvSpPr>
          <p:nvPr>
            <p:ph type="body" sz="quarter" idx="28"/>
          </p:nvPr>
        </p:nvSpPr>
        <p:spPr>
          <a:xfrm>
            <a:off x="5791200" y="1600200"/>
            <a:ext cx="2286000" cy="685800"/>
          </a:xfrm>
          <a:solidFill>
            <a:schemeClr val="accent1">
              <a:lumMod val="20000"/>
              <a:lumOff val="80000"/>
            </a:schemeClr>
          </a:solidFill>
        </p:spPr>
        <p:txBody>
          <a:bodyPr lIns="182880" tIns="91440" rIns="182880" bIns="91440" anchor="t" anchorCtr="0"/>
          <a:lstStyle>
            <a:lvl1pPr marL="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1" baseline="0">
                <a:solidFill>
                  <a:srgbClr val="0070C0"/>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vi-VN" dirty="0" smtClean="0"/>
              <a:t>Section title here</a:t>
            </a:r>
            <a:endParaRPr lang="en-US" dirty="0" smtClean="0"/>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12" name="Text Placeholder 24"/>
          <p:cNvSpPr>
            <a:spLocks noGrp="1"/>
          </p:cNvSpPr>
          <p:nvPr>
            <p:ph type="body" sz="quarter" idx="13" hasCustomPrompt="1"/>
          </p:nvPr>
        </p:nvSpPr>
        <p:spPr>
          <a:xfrm>
            <a:off x="1066800" y="1905000"/>
            <a:ext cx="1295400" cy="1295400"/>
          </a:xfrm>
          <a:solidFill>
            <a:schemeClr val="tx2">
              <a:lumMod val="20000"/>
              <a:lumOff val="80000"/>
            </a:schemeClr>
          </a:solidFill>
        </p:spPr>
        <p:txBody>
          <a:bodyPr anchor="ctr" anchorCtr="1">
            <a:normAutofit/>
          </a:bodyPr>
          <a:lst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7000" b="1" baseline="0">
                <a:solidFill>
                  <a:schemeClr val="bg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vi-VN" dirty="0" smtClean="0"/>
              <a:t>1</a:t>
            </a:r>
            <a:endParaRPr lang="en-US" dirty="0" smtClean="0"/>
          </a:p>
        </p:txBody>
      </p:sp>
      <p:sp>
        <p:nvSpPr>
          <p:cNvPr id="18" name="Text Placeholder 24"/>
          <p:cNvSpPr>
            <a:spLocks noGrp="1"/>
          </p:cNvSpPr>
          <p:nvPr>
            <p:ph type="body" sz="quarter" idx="15" hasCustomPrompt="1"/>
          </p:nvPr>
        </p:nvSpPr>
        <p:spPr>
          <a:xfrm>
            <a:off x="1066800" y="3276600"/>
            <a:ext cx="1295400" cy="1295400"/>
          </a:xfrm>
          <a:solidFill>
            <a:schemeClr val="tx2">
              <a:lumMod val="20000"/>
              <a:lumOff val="80000"/>
            </a:schemeClr>
          </a:solidFill>
        </p:spPr>
        <p:txBody>
          <a:bodyPr anchor="ctr" anchorCtr="1">
            <a:normAutofit/>
          </a:bodyPr>
          <a:lst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7000" b="1" baseline="0">
                <a:solidFill>
                  <a:schemeClr val="bg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vi-VN" dirty="0" smtClean="0"/>
              <a:t>2</a:t>
            </a:r>
            <a:endParaRPr lang="en-US" dirty="0" smtClean="0"/>
          </a:p>
        </p:txBody>
      </p:sp>
      <p:sp>
        <p:nvSpPr>
          <p:cNvPr id="20" name="Text Placeholder 24"/>
          <p:cNvSpPr>
            <a:spLocks noGrp="1"/>
          </p:cNvSpPr>
          <p:nvPr>
            <p:ph type="body" sz="quarter" idx="17" hasCustomPrompt="1"/>
          </p:nvPr>
        </p:nvSpPr>
        <p:spPr>
          <a:xfrm>
            <a:off x="1066800" y="4648200"/>
            <a:ext cx="1295400" cy="1295400"/>
          </a:xfrm>
          <a:solidFill>
            <a:schemeClr val="tx2">
              <a:lumMod val="20000"/>
              <a:lumOff val="80000"/>
            </a:schemeClr>
          </a:solidFill>
        </p:spPr>
        <p:txBody>
          <a:bodyPr anchor="ctr" anchorCtr="1">
            <a:normAutofit/>
          </a:bodyPr>
          <a:lst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7000" b="1" baseline="0">
                <a:solidFill>
                  <a:schemeClr val="bg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vi-VN" dirty="0" smtClean="0"/>
              <a:t>3</a:t>
            </a:r>
            <a:endParaRPr lang="en-US" dirty="0" smtClean="0"/>
          </a:p>
        </p:txBody>
      </p:sp>
      <p:sp>
        <p:nvSpPr>
          <p:cNvPr id="24" name="Text Placeholder 24"/>
          <p:cNvSpPr>
            <a:spLocks noGrp="1"/>
          </p:cNvSpPr>
          <p:nvPr>
            <p:ph type="body" sz="quarter" idx="18" hasCustomPrompt="1"/>
          </p:nvPr>
        </p:nvSpPr>
        <p:spPr>
          <a:xfrm>
            <a:off x="2438400" y="3276600"/>
            <a:ext cx="5029200" cy="1295400"/>
          </a:xfrm>
          <a:solidFill>
            <a:schemeClr val="bg1">
              <a:lumMod val="95000"/>
            </a:schemeClr>
          </a:solidFill>
        </p:spPr>
        <p:txBody>
          <a:bodyPr tIns="45720" anchor="ctr" anchorCtr="1"/>
          <a:lstStyle>
            <a:lvl1pPr marL="34290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r>
              <a:rPr lang="en-US" sz="1100" dirty="0" smtClean="0">
                <a:solidFill>
                  <a:srgbClr val="171717"/>
                </a:solidFill>
              </a:rPr>
              <a:t>This is an example text. Go ahead and replace it with your own text. This is an example text. Go ahead and replace it with your own text. This is an example text. Go ahead and replace it with your own text. </a:t>
            </a:r>
            <a:endParaRPr lang="da-DK" sz="1100" dirty="0">
              <a:solidFill>
                <a:srgbClr val="171717"/>
              </a:solidFill>
            </a:endParaRPr>
          </a:p>
        </p:txBody>
      </p:sp>
      <p:sp>
        <p:nvSpPr>
          <p:cNvPr id="16" name="Text Placeholder 24"/>
          <p:cNvSpPr>
            <a:spLocks noGrp="1"/>
          </p:cNvSpPr>
          <p:nvPr>
            <p:ph type="body" sz="quarter" idx="19" hasCustomPrompt="1"/>
          </p:nvPr>
        </p:nvSpPr>
        <p:spPr>
          <a:xfrm>
            <a:off x="2438400" y="1905000"/>
            <a:ext cx="5029200" cy="1295400"/>
          </a:xfrm>
          <a:solidFill>
            <a:schemeClr val="bg1">
              <a:lumMod val="95000"/>
            </a:schemeClr>
          </a:solidFill>
        </p:spPr>
        <p:txBody>
          <a:bodyPr tIns="45720" anchor="ctr" anchorCtr="1"/>
          <a:lstStyle>
            <a:lvl1pPr marL="34290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r>
              <a:rPr lang="en-US" sz="1100" dirty="0" smtClean="0">
                <a:solidFill>
                  <a:srgbClr val="171717"/>
                </a:solidFill>
              </a:rPr>
              <a:t>This is an example text. Go ahead and replace it with your own text. This is an example text. Go ahead and replace it with your own text. This is an example text. Go ahead and replace it with your own text. </a:t>
            </a:r>
            <a:endParaRPr lang="da-DK" sz="1100" dirty="0">
              <a:solidFill>
                <a:srgbClr val="171717"/>
              </a:solidFill>
            </a:endParaRPr>
          </a:p>
        </p:txBody>
      </p:sp>
      <p:sp>
        <p:nvSpPr>
          <p:cNvPr id="17" name="Text Placeholder 24"/>
          <p:cNvSpPr>
            <a:spLocks noGrp="1"/>
          </p:cNvSpPr>
          <p:nvPr>
            <p:ph type="body" sz="quarter" idx="20" hasCustomPrompt="1"/>
          </p:nvPr>
        </p:nvSpPr>
        <p:spPr>
          <a:xfrm>
            <a:off x="2438400" y="4648200"/>
            <a:ext cx="5029200" cy="1295400"/>
          </a:xfrm>
          <a:solidFill>
            <a:schemeClr val="bg1">
              <a:lumMod val="95000"/>
            </a:schemeClr>
          </a:solidFill>
        </p:spPr>
        <p:txBody>
          <a:bodyPr tIns="45720" anchor="ctr" anchorCtr="1"/>
          <a:lstStyle>
            <a:lvl1pPr marL="34290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r>
              <a:rPr lang="en-US" sz="1100" dirty="0" smtClean="0">
                <a:solidFill>
                  <a:srgbClr val="171717"/>
                </a:solidFill>
              </a:rPr>
              <a:t>This is an example text. Go ahead and replace it with your own text. This is an example text. Go ahead and replace it with your own text. This is an example text. Go ahead and replace it with your own text. </a:t>
            </a:r>
            <a:r>
              <a:rPr lang="vi-VN" sz="1100" dirty="0" smtClean="0">
                <a:solidFill>
                  <a:srgbClr val="171717"/>
                </a:solidFill>
              </a:rPr>
              <a:t>v</a:t>
            </a:r>
            <a:endParaRPr lang="da-DK" sz="1100" dirty="0">
              <a:solidFill>
                <a:srgbClr val="171717"/>
              </a:solidFill>
            </a:endParaRPr>
          </a:p>
        </p:txBody>
      </p:sp>
      <p:cxnSp>
        <p:nvCxnSpPr>
          <p:cNvPr id="34" name="Straight Connector 33"/>
          <p:cNvCxnSpPr/>
          <p:nvPr/>
        </p:nvCxnSpPr>
        <p:spPr>
          <a:xfrm>
            <a:off x="1066800" y="1905000"/>
            <a:ext cx="12954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66800" y="3276600"/>
            <a:ext cx="12954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6800" y="4648200"/>
            <a:ext cx="12954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sp>
        <p:nvSpPr>
          <p:cNvPr id="14" name="Rectangle 13"/>
          <p:cNvSpPr/>
          <p:nvPr/>
        </p:nvSpPr>
        <p:spPr>
          <a:xfrm>
            <a:off x="1066800" y="2286000"/>
            <a:ext cx="2438400" cy="243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vi-VN" dirty="0" smtClean="0"/>
              <a:t>Section title here</a:t>
            </a:r>
            <a:endParaRPr lang="en-US" dirty="0" smtClean="0"/>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16" name="Text Placeholder 24"/>
          <p:cNvSpPr>
            <a:spLocks noGrp="1"/>
          </p:cNvSpPr>
          <p:nvPr>
            <p:ph type="body" sz="quarter" idx="19" hasCustomPrompt="1"/>
          </p:nvPr>
        </p:nvSpPr>
        <p:spPr>
          <a:xfrm>
            <a:off x="3581400" y="2273532"/>
            <a:ext cx="4419600" cy="2450869"/>
          </a:xfrm>
          <a:solidFill>
            <a:schemeClr val="bg1">
              <a:lumMod val="95000"/>
            </a:schemeClr>
          </a:solidFill>
        </p:spPr>
        <p:txBody>
          <a:bodyPr tIns="45720" anchor="ctr" anchorCtr="1"/>
          <a:lstStyle>
            <a:lvl1pPr marL="34290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r>
              <a:rPr lang="en-US" sz="1100" dirty="0" smtClean="0">
                <a:solidFill>
                  <a:srgbClr val="171717"/>
                </a:solidFill>
              </a:rPr>
              <a:t>This is an example text. Go ahead and replace it with your own text. This is an example text. Go ahead and replace it with your own text. This is an example text. Go ahead and replace it with your own text. </a:t>
            </a:r>
            <a:endParaRPr lang="da-DK" sz="1100" dirty="0">
              <a:solidFill>
                <a:srgbClr val="171717"/>
              </a:solidFill>
            </a:endParaRPr>
          </a:p>
        </p:txBody>
      </p:sp>
      <p:sp>
        <p:nvSpPr>
          <p:cNvPr id="19" name="Picture Placeholder 18"/>
          <p:cNvSpPr>
            <a:spLocks noGrp="1"/>
          </p:cNvSpPr>
          <p:nvPr>
            <p:ph type="pic" sz="quarter" idx="20" hasCustomPrompt="1"/>
          </p:nvPr>
        </p:nvSpPr>
        <p:spPr>
          <a:xfrm>
            <a:off x="1219200" y="2438400"/>
            <a:ext cx="2133600" cy="2133600"/>
          </a:xfrm>
        </p:spPr>
        <p:txBody>
          <a:bodyPr>
            <a:normAutofit/>
          </a:bodyPr>
          <a:lstStyle>
            <a:lvl1pPr>
              <a:buNone/>
              <a:defRPr sz="2000">
                <a:solidFill>
                  <a:schemeClr val="bg1"/>
                </a:solidFill>
              </a:defRPr>
            </a:lvl1pPr>
          </a:lstStyle>
          <a:p>
            <a:r>
              <a:rPr lang="vi-VN" dirty="0" smtClean="0"/>
              <a:t>picture</a:t>
            </a:r>
            <a:endParaRPr lang="en-US" dirty="0"/>
          </a:p>
        </p:txBody>
      </p:sp>
    </p:spTree>
  </p:cSld>
  <p:clrMapOvr>
    <a:masterClrMapping/>
  </p:clrMapOvr>
  <p:transition spd="med">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Picture and Caption">
    <p:spTree>
      <p:nvGrpSpPr>
        <p:cNvPr id="1" name=""/>
        <p:cNvGrpSpPr/>
        <p:nvPr/>
      </p:nvGrpSpPr>
      <p:grpSpPr>
        <a:xfrm>
          <a:off x="0" y="0"/>
          <a:ext cx="0" cy="0"/>
          <a:chOff x="0" y="0"/>
          <a:chExt cx="0" cy="0"/>
        </a:xfrm>
      </p:grpSpPr>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vi-VN" dirty="0" smtClean="0"/>
              <a:t>Section title here</a:t>
            </a:r>
            <a:endParaRPr lang="en-US" dirty="0" smtClean="0"/>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16" name="Text Placeholder 24"/>
          <p:cNvSpPr>
            <a:spLocks noGrp="1"/>
          </p:cNvSpPr>
          <p:nvPr>
            <p:ph type="body" sz="quarter" idx="19" hasCustomPrompt="1"/>
          </p:nvPr>
        </p:nvSpPr>
        <p:spPr>
          <a:xfrm>
            <a:off x="1066800" y="5638801"/>
            <a:ext cx="6934200" cy="698269"/>
          </a:xfrm>
          <a:solidFill>
            <a:schemeClr val="bg1">
              <a:lumMod val="95000"/>
            </a:schemeClr>
          </a:solidFill>
        </p:spPr>
        <p:txBody>
          <a:bodyPr tIns="45720" anchor="ctr" anchorCtr="1">
            <a:normAutofit/>
          </a:bodyPr>
          <a:lstStyle>
            <a:lvl1pPr marL="342900" marR="0" indent="0" algn="l" defTabSz="914400" rtl="0" eaLnBrk="1" fontAlgn="auto" latinLnBrk="0" hangingPunct="1">
              <a:lnSpc>
                <a:spcPct val="100000"/>
              </a:lnSpc>
              <a:spcBef>
                <a:spcPct val="20000"/>
              </a:spcBef>
              <a:spcAft>
                <a:spcPts val="0"/>
              </a:spcAft>
              <a:buClr>
                <a:srgbClr val="0070C0"/>
              </a:buClr>
              <a:buSzTx/>
              <a:buFont typeface="Wingdings" pitchFamily="2" charset="2"/>
              <a:buNone/>
              <a:tabLst/>
              <a:defRPr sz="1400" baseline="0">
                <a:solidFill>
                  <a:schemeClr val="tx1"/>
                </a:solidFill>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r>
              <a:rPr lang="en-US" sz="1100" dirty="0" smtClean="0">
                <a:solidFill>
                  <a:srgbClr val="171717"/>
                </a:solidFill>
              </a:rPr>
              <a:t>This is an example text. Go ahead and replace it with your own text. This is an example text. Go ahead and replace it with your own text. This is an example text. Go ahead and replace it with your own text. </a:t>
            </a:r>
            <a:endParaRPr lang="da-DK" sz="1100" dirty="0">
              <a:solidFill>
                <a:srgbClr val="171717"/>
              </a:solidFill>
            </a:endParaRPr>
          </a:p>
        </p:txBody>
      </p:sp>
      <p:sp>
        <p:nvSpPr>
          <p:cNvPr id="19" name="Picture Placeholder 18"/>
          <p:cNvSpPr>
            <a:spLocks noGrp="1"/>
          </p:cNvSpPr>
          <p:nvPr>
            <p:ph type="pic" sz="quarter" idx="20" hasCustomPrompt="1"/>
          </p:nvPr>
        </p:nvSpPr>
        <p:spPr>
          <a:xfrm>
            <a:off x="1066800" y="1600200"/>
            <a:ext cx="6934200" cy="3962400"/>
          </a:xfrm>
        </p:spPr>
        <p:txBody>
          <a:bodyPr>
            <a:normAutofit/>
          </a:bodyPr>
          <a:lstStyle>
            <a:lvl1pPr>
              <a:buNone/>
              <a:defRPr sz="2000">
                <a:solidFill>
                  <a:schemeClr val="bg1">
                    <a:lumMod val="75000"/>
                  </a:schemeClr>
                </a:solidFill>
              </a:defRPr>
            </a:lvl1pPr>
          </a:lstStyle>
          <a:p>
            <a:r>
              <a:rPr lang="vi-VN" dirty="0" smtClean="0"/>
              <a:t>picture</a:t>
            </a:r>
            <a:endParaRPr lang="en-US" dirty="0"/>
          </a:p>
        </p:txBody>
      </p:sp>
      <p:cxnSp>
        <p:nvCxnSpPr>
          <p:cNvPr id="13" name="Straight Connector 12"/>
          <p:cNvCxnSpPr/>
          <p:nvPr/>
        </p:nvCxnSpPr>
        <p:spPr>
          <a:xfrm>
            <a:off x="1066800" y="5638800"/>
            <a:ext cx="69342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ntent and Caption">
    <p:spTree>
      <p:nvGrpSpPr>
        <p:cNvPr id="1" name=""/>
        <p:cNvGrpSpPr/>
        <p:nvPr/>
      </p:nvGrpSpPr>
      <p:grpSpPr>
        <a:xfrm>
          <a:off x="0" y="0"/>
          <a:ext cx="0" cy="0"/>
          <a:chOff x="0" y="0"/>
          <a:chExt cx="0" cy="0"/>
        </a:xfrm>
      </p:grpSpPr>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and Caption</a:t>
            </a:r>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10" name="Content Placeholder 2"/>
          <p:cNvSpPr>
            <a:spLocks noGrp="1"/>
          </p:cNvSpPr>
          <p:nvPr>
            <p:ph sz="half" idx="12"/>
          </p:nvPr>
        </p:nvSpPr>
        <p:spPr>
          <a:xfrm>
            <a:off x="3429000" y="1600201"/>
            <a:ext cx="4724400" cy="4525963"/>
          </a:xfrm>
          <a:solidFill>
            <a:schemeClr val="bg1">
              <a:lumMod val="95000"/>
            </a:schemeClr>
          </a:solidFill>
        </p:spPr>
        <p:txBody>
          <a:bodyPr lIns="274320" tIns="274320"/>
          <a:lstStyle>
            <a:lvl1pPr>
              <a:buClr>
                <a:srgbClr val="0070C0"/>
              </a:buClr>
              <a:buFont typeface="Wingdings" pitchFamily="2" charset="2"/>
              <a:buNone/>
              <a:defRPr sz="2400">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4"/>
          <p:cNvSpPr>
            <a:spLocks noGrp="1"/>
          </p:cNvSpPr>
          <p:nvPr>
            <p:ph type="body" sz="quarter" idx="13"/>
          </p:nvPr>
        </p:nvSpPr>
        <p:spPr>
          <a:xfrm>
            <a:off x="1066800" y="1600200"/>
            <a:ext cx="2286000" cy="4495800"/>
          </a:xfrm>
          <a:solidFill>
            <a:schemeClr val="accent1">
              <a:lumMod val="20000"/>
              <a:lumOff val="80000"/>
            </a:schemeClr>
          </a:solidFill>
        </p:spPr>
        <p:txBody>
          <a:bodyPr lIns="182880" tIns="274320"/>
          <a:lst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sz="1400">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5" name="Straight Connector 14"/>
          <p:cNvCxnSpPr/>
          <p:nvPr/>
        </p:nvCxnSpPr>
        <p:spPr>
          <a:xfrm>
            <a:off x="1066800" y="1600200"/>
            <a:ext cx="22860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29000" y="1600200"/>
            <a:ext cx="47244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og indholdsobjekt">
    <p:spTree>
      <p:nvGrpSpPr>
        <p:cNvPr id="1" name=""/>
        <p:cNvGrpSpPr/>
        <p:nvPr/>
      </p:nvGrpSpPr>
      <p:grpSpPr>
        <a:xfrm>
          <a:off x="0" y="0"/>
          <a:ext cx="0" cy="0"/>
          <a:chOff x="0" y="0"/>
          <a:chExt cx="0" cy="0"/>
        </a:xfrm>
      </p:grpSpPr>
      <p:grpSp>
        <p:nvGrpSpPr>
          <p:cNvPr id="2" name="Gruppe 14"/>
          <p:cNvGrpSpPr/>
          <p:nvPr userDrawn="1"/>
        </p:nvGrpSpPr>
        <p:grpSpPr>
          <a:xfrm>
            <a:off x="0" y="800101"/>
            <a:ext cx="9144000" cy="1224422"/>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859"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cstate="email"/>
            <a:srcRect/>
            <a:stretch>
              <a:fillRect/>
            </a:stretch>
          </p:blipFill>
          <p:spPr>
            <a:xfrm>
              <a:off x="7334250" y="800100"/>
              <a:ext cx="1809750" cy="1224422"/>
            </a:xfrm>
            <a:prstGeom prst="rect">
              <a:avLst/>
            </a:prstGeom>
          </p:spPr>
        </p:pic>
      </p:grpSp>
      <p:sp>
        <p:nvSpPr>
          <p:cNvPr id="3" name="Pladsholder til indhold 2"/>
          <p:cNvSpPr>
            <a:spLocks noGrp="1"/>
          </p:cNvSpPr>
          <p:nvPr>
            <p:ph idx="1"/>
          </p:nvPr>
        </p:nvSpPr>
        <p:spPr>
          <a:xfrm>
            <a:off x="457200" y="2298701"/>
            <a:ext cx="8229600" cy="3827463"/>
          </a:xfrm>
          <a:prstGeom prst="rect">
            <a:avLst/>
          </a:prstGeom>
        </p:spPr>
        <p:txBody>
          <a:bodyPr lIns="91429" tIns="45715" rIns="91429" bIns="45715"/>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1" y="833438"/>
            <a:ext cx="4584700" cy="563562"/>
          </a:xfrm>
          <a:prstGeom prst="rect">
            <a:avLst/>
          </a:prstGeom>
        </p:spPr>
        <p:txBody>
          <a:bodyPr lIns="91429" tIns="45715" rIns="91429" bIns="45715"/>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1" y="1447802"/>
            <a:ext cx="6489700" cy="358774"/>
          </a:xfrm>
          <a:prstGeom prst="rect">
            <a:avLst/>
          </a:prstGeom>
        </p:spPr>
        <p:txBody>
          <a:bodyPr lIns="91429" tIns="45715" rIns="91429" bIns="45715" anchor="b"/>
          <a:lstStyle>
            <a:lvl1pPr marL="0" indent="0">
              <a:buNone/>
              <a:defRPr sz="2400" b="1">
                <a:latin typeface="Arial" pitchFamily="34" charset="0"/>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transition spd="med">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ntents 02">
    <p:spTree>
      <p:nvGrpSpPr>
        <p:cNvPr id="1" name=""/>
        <p:cNvGrpSpPr/>
        <p:nvPr/>
      </p:nvGrpSpPr>
      <p:grpSpPr>
        <a:xfrm>
          <a:off x="0" y="0"/>
          <a:ext cx="0" cy="0"/>
          <a:chOff x="0" y="0"/>
          <a:chExt cx="0" cy="0"/>
        </a:xfrm>
      </p:grpSpPr>
      <p:pic>
        <p:nvPicPr>
          <p:cNvPr id="7" name="Picture 6" descr="header-10.jpg"/>
          <p:cNvPicPr>
            <a:picLocks noChangeAspect="1"/>
          </p:cNvPicPr>
          <p:nvPr/>
        </p:nvPicPr>
        <p:blipFill>
          <a:blip r:embed="rId2" cstate="email"/>
          <a:stretch>
            <a:fillRect/>
          </a:stretch>
        </p:blipFill>
        <p:spPr>
          <a:xfrm>
            <a:off x="0" y="-76200"/>
            <a:ext cx="9220200" cy="1066800"/>
          </a:xfrm>
          <a:prstGeom prst="rect">
            <a:avLst/>
          </a:prstGeom>
        </p:spPr>
      </p:pic>
      <p:cxnSp>
        <p:nvCxnSpPr>
          <p:cNvPr id="9" name="Straight Connector 8"/>
          <p:cNvCxnSpPr/>
          <p:nvPr/>
        </p:nvCxnSpPr>
        <p:spPr>
          <a:xfrm rot="5400000">
            <a:off x="837407" y="609599"/>
            <a:ext cx="457994" cy="79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22" name="Text Placeholder 21"/>
          <p:cNvSpPr>
            <a:spLocks noGrp="1"/>
          </p:cNvSpPr>
          <p:nvPr>
            <p:ph type="body" sz="quarter" idx="10" hasCustomPrompt="1"/>
          </p:nvPr>
        </p:nvSpPr>
        <p:spPr>
          <a:xfrm>
            <a:off x="1143000" y="381000"/>
            <a:ext cx="5943600" cy="304800"/>
          </a:xfrm>
        </p:spPr>
        <p:txBody>
          <a:bodyPr lIns="0" tIns="0" rIns="0" bIns="0"/>
          <a:lstStyle>
            <a:lvl1pPr>
              <a:buNone/>
              <a:defRPr sz="20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and Caption</a:t>
            </a:r>
          </a:p>
        </p:txBody>
      </p:sp>
      <p:sp>
        <p:nvSpPr>
          <p:cNvPr id="23" name="Text Placeholder 21"/>
          <p:cNvSpPr>
            <a:spLocks noGrp="1"/>
          </p:cNvSpPr>
          <p:nvPr>
            <p:ph type="body" sz="quarter" idx="11" hasCustomPrompt="1"/>
          </p:nvPr>
        </p:nvSpPr>
        <p:spPr>
          <a:xfrm>
            <a:off x="1143000" y="685800"/>
            <a:ext cx="5943600" cy="228600"/>
          </a:xfrm>
        </p:spPr>
        <p:txBody>
          <a:bodyPr lIns="0" tIns="0" rIns="0" bIns="0">
            <a:normAutofit/>
          </a:bodyPr>
          <a:lstStyle>
            <a:lvl1pPr>
              <a:buNone/>
              <a:defRPr sz="1400" baseline="0">
                <a:solidFill>
                  <a:schemeClr val="bg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Sub-title here</a:t>
            </a:r>
          </a:p>
        </p:txBody>
      </p:sp>
      <p:sp>
        <p:nvSpPr>
          <p:cNvPr id="16" name="Text Placeholder 24"/>
          <p:cNvSpPr>
            <a:spLocks noGrp="1"/>
          </p:cNvSpPr>
          <p:nvPr>
            <p:ph type="body" sz="quarter" idx="12" hasCustomPrompt="1"/>
          </p:nvPr>
        </p:nvSpPr>
        <p:spPr>
          <a:xfrm>
            <a:off x="1066800" y="1600200"/>
            <a:ext cx="7010400" cy="3810000"/>
          </a:xfrm>
        </p:spPr>
        <p:txBody>
          <a:bodyPr>
            <a:normAutofit/>
          </a:bodyPr>
          <a:lstStyle>
            <a:lvl1pPr>
              <a:buClr>
                <a:srgbClr val="0070C0"/>
              </a:buClr>
              <a:buFont typeface="Wingdings" pitchFamily="2" charset="2"/>
              <a:buChar char="§"/>
              <a:defRPr sz="1600">
                <a:latin typeface="Arial" pitchFamily="34" charset="0"/>
                <a:cs typeface="Arial" pitchFamily="34" charset="0"/>
              </a:defRPr>
            </a:lvl1pPr>
            <a:lvl2pPr>
              <a:buFont typeface="Arial" pitchFamily="34" charset="0"/>
              <a:buChar char="•"/>
              <a:defRPr sz="20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stStyle>
          <a:p>
            <a:r>
              <a:rPr lang="en-US" sz="1100" dirty="0" smtClean="0">
                <a:solidFill>
                  <a:srgbClr val="171717"/>
                </a:solidFill>
              </a:rPr>
              <a:t>This is an example text. Go ahead and replace it with your own text. This is an example text. Go ahead and replace it with your own text. This is an example text. Go ahead and replace it with your own text. </a:t>
            </a:r>
            <a:endParaRPr lang="da-DK" sz="1100" dirty="0">
              <a:solidFill>
                <a:srgbClr val="171717"/>
              </a:solidFill>
            </a:endParaRPr>
          </a:p>
        </p:txBody>
      </p:sp>
    </p:spTree>
  </p:cSld>
  <p:clrMapOvr>
    <a:masterClrMapping/>
  </p:clrMapOvr>
  <p:transition spd="med">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End">
    <p:bg>
      <p:bgPr>
        <a:blipFill dpi="0" rotWithShape="1">
          <a:blip r:embed="rId2" cstate="email">
            <a:lum/>
          </a:blip>
          <a:srcRect/>
          <a:stretch>
            <a:fillRect l="-1000" r="-1000" b="-1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4953000" y="2819400"/>
            <a:ext cx="3429000" cy="738664"/>
          </a:xfrm>
        </p:spPr>
        <p:txBody>
          <a:bodyPr wrap="square" lIns="0" tIns="0" rIns="0" bIns="0">
            <a:spAutoFit/>
          </a:bodyPr>
          <a:lstStyle>
            <a:lvl1pPr algn="r">
              <a:buNone/>
              <a:defRPr sz="4000" b="0" i="0" u="none">
                <a:solidFill>
                  <a:schemeClr val="bg1"/>
                </a:solidFill>
                <a:latin typeface="OptimaVU" pitchFamily="2" charset="0"/>
                <a:cs typeface="Arial" pitchFamily="34" charset="0"/>
              </a:defRPr>
            </a:lvl1pPr>
          </a:lstStyle>
          <a:p>
            <a:pPr lvl="0"/>
            <a:r>
              <a:rPr lang="vi-VN" sz="4800" b="1" dirty="0" smtClean="0">
                <a:solidFill>
                  <a:schemeClr val="bg1"/>
                </a:solidFill>
                <a:latin typeface="Arial" pitchFamily="34" charset="0"/>
                <a:cs typeface="Arial" pitchFamily="34" charset="0"/>
              </a:rPr>
              <a:t>Thank you!</a:t>
            </a:r>
            <a:endParaRPr lang="en-US" dirty="0"/>
          </a:p>
        </p:txBody>
      </p:sp>
      <p:pic>
        <p:nvPicPr>
          <p:cNvPr id="18" name="Picture 17" descr="logo-white-01.png"/>
          <p:cNvPicPr>
            <a:picLocks noChangeAspect="1"/>
          </p:cNvPicPr>
          <p:nvPr/>
        </p:nvPicPr>
        <p:blipFill>
          <a:blip r:embed="rId3" cstate="print"/>
          <a:stretch>
            <a:fillRect/>
          </a:stretch>
        </p:blipFill>
        <p:spPr>
          <a:xfrm>
            <a:off x="7467601" y="533400"/>
            <a:ext cx="1193508" cy="304864"/>
          </a:xfrm>
          <a:prstGeom prst="rect">
            <a:avLst/>
          </a:prstGeom>
        </p:spPr>
      </p:pic>
      <p:sp>
        <p:nvSpPr>
          <p:cNvPr id="4" name="Text Placeholder 5"/>
          <p:cNvSpPr>
            <a:spLocks noGrp="1"/>
          </p:cNvSpPr>
          <p:nvPr>
            <p:ph type="body" sz="quarter" idx="11" hasCustomPrompt="1"/>
          </p:nvPr>
        </p:nvSpPr>
        <p:spPr>
          <a:xfrm>
            <a:off x="3505200" y="3657600"/>
            <a:ext cx="4876800" cy="762000"/>
          </a:xfrm>
        </p:spPr>
        <p:txBody>
          <a:bodyPr lIns="0" tIns="0" rIns="0" bIns="0">
            <a:normAutofit/>
          </a:bodyPr>
          <a:lstStyle>
            <a:lvl1pPr algn="r">
              <a:buNone/>
              <a:defRPr sz="1600" b="0" baseline="0">
                <a:solidFill>
                  <a:schemeClr val="bg1"/>
                </a:solidFill>
                <a:latin typeface="OptimaVU" pitchFamily="2" charset="0"/>
                <a:cs typeface="Arial" pitchFamily="34" charset="0"/>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fsnitsoverskrift">
    <p:spTree>
      <p:nvGrpSpPr>
        <p:cNvPr id="1" name=""/>
        <p:cNvGrpSpPr/>
        <p:nvPr/>
      </p:nvGrpSpPr>
      <p:grpSpPr>
        <a:xfrm>
          <a:off x="0" y="0"/>
          <a:ext cx="0" cy="0"/>
          <a:chOff x="0" y="0"/>
          <a:chExt cx="0" cy="0"/>
        </a:xfrm>
      </p:grpSpPr>
      <p:grpSp>
        <p:nvGrpSpPr>
          <p:cNvPr id="2" name="Gruppe 13"/>
          <p:cNvGrpSpPr/>
          <p:nvPr userDrawn="1"/>
        </p:nvGrpSpPr>
        <p:grpSpPr>
          <a:xfrm>
            <a:off x="0" y="1"/>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859"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859"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2"/>
            <a:ext cx="8229600" cy="3573463"/>
          </a:xfrm>
          <a:prstGeom prst="rect">
            <a:avLst/>
          </a:prstGeom>
        </p:spPr>
        <p:txBody>
          <a:bodyPr lIns="91429" tIns="45715" rIns="91429" bIns="45715"/>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lIns="91429" tIns="45715" rIns="91429" bIns="45715"/>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lIns="91429" tIns="45715" rIns="91429" bIns="45715" anchor="b"/>
          <a:lstStyle>
            <a:lvl1pPr marL="0" indent="0">
              <a:buNone/>
              <a:defRPr sz="2400" b="1">
                <a:latin typeface="Arial" pitchFamily="34" charset="0"/>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5" rIns="91429" bIns="45715"/>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2"/>
            <a:ext cx="4038600" cy="4525963"/>
          </a:xfrm>
          <a:prstGeom prst="rect">
            <a:avLst/>
          </a:prstGeom>
        </p:spPr>
        <p:txBody>
          <a:bodyPr lIns="91429" tIns="45715" rIns="91429" bIns="45715"/>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2"/>
            <a:ext cx="4038600" cy="4525963"/>
          </a:xfrm>
          <a:prstGeom prst="rect">
            <a:avLst/>
          </a:prstGeom>
        </p:spPr>
        <p:txBody>
          <a:bodyPr lIns="91429" tIns="45715" rIns="91429" bIns="45715"/>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9A2DBC02-530B-46AC-AE89-615B9CF6B656}" type="datetime1">
              <a:rPr lang="da-DK">
                <a:solidFill>
                  <a:srgbClr val="FFFCF9"/>
                </a:solidFill>
              </a:rPr>
              <a:pPr>
                <a:defRPr/>
              </a:pPr>
              <a:t>25-04-2017</a:t>
            </a:fld>
            <a:endParaRPr lang="da-DK">
              <a:solidFill>
                <a:srgbClr val="FFFCF9"/>
              </a:solidFill>
            </a:endParaRPr>
          </a:p>
        </p:txBody>
      </p:sp>
      <p:sp>
        <p:nvSpPr>
          <p:cNvPr id="6"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7"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AD578506-4270-40D2-9919-7162664C9714}"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5" rIns="91429" bIns="45715"/>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1" y="1535113"/>
            <a:ext cx="4040188" cy="639762"/>
          </a:xfrm>
          <a:prstGeom prst="rect">
            <a:avLst/>
          </a:prstGeom>
        </p:spPr>
        <p:txBody>
          <a:bodyPr lIns="91429" tIns="45715" rIns="91429" bIns="45715" anchor="b"/>
          <a:lstStyle>
            <a:lvl1pPr marL="0" indent="0">
              <a:buNone/>
              <a:defRPr sz="2400" b="1">
                <a:latin typeface="Arial" pitchFamily="34" charset="0"/>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1" y="2174875"/>
            <a:ext cx="4040188" cy="3951288"/>
          </a:xfrm>
          <a:prstGeom prst="rect">
            <a:avLst/>
          </a:prstGeom>
        </p:spPr>
        <p:txBody>
          <a:bodyPr lIns="91429" tIns="45715" rIns="91429" bIns="45715"/>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7" y="1535113"/>
            <a:ext cx="4041775" cy="639762"/>
          </a:xfrm>
          <a:prstGeom prst="rect">
            <a:avLst/>
          </a:prstGeom>
        </p:spPr>
        <p:txBody>
          <a:bodyPr lIns="91429" tIns="45715" rIns="91429" bIns="45715" anchor="b"/>
          <a:lstStyle>
            <a:lvl1pPr marL="0" indent="0">
              <a:buNone/>
              <a:defRPr sz="2400" b="1">
                <a:latin typeface="Arial" pitchFamily="34" charset="0"/>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7" y="2174875"/>
            <a:ext cx="4041775" cy="3951288"/>
          </a:xfrm>
          <a:prstGeom prst="rect">
            <a:avLst/>
          </a:prstGeom>
        </p:spPr>
        <p:txBody>
          <a:bodyPr lIns="91429" tIns="45715" rIns="91429" bIns="45715"/>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354546AD-5DB5-4E0B-B847-60D836DCD182}" type="datetime1">
              <a:rPr lang="da-DK">
                <a:solidFill>
                  <a:srgbClr val="FFFCF9"/>
                </a:solidFill>
              </a:rPr>
              <a:pPr>
                <a:defRPr/>
              </a:pPr>
              <a:t>25-04-2017</a:t>
            </a:fld>
            <a:endParaRPr lang="da-DK">
              <a:solidFill>
                <a:srgbClr val="FFFCF9"/>
              </a:solidFill>
            </a:endParaRPr>
          </a:p>
        </p:txBody>
      </p:sp>
      <p:sp>
        <p:nvSpPr>
          <p:cNvPr id="8"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9"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EBEB7762-8C3D-49C9-8EF9-6CBDFC5BB098}"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5" rIns="91429" bIns="45715"/>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73712080-0910-45AC-ABF4-AC33E5ECBB03}" type="datetime1">
              <a:rPr lang="da-DK">
                <a:solidFill>
                  <a:srgbClr val="FFFCF9"/>
                </a:solidFill>
              </a:rPr>
              <a:pPr>
                <a:defRPr/>
              </a:pPr>
              <a:t>25-04-2017</a:t>
            </a:fld>
            <a:endParaRPr lang="da-DK">
              <a:solidFill>
                <a:srgbClr val="FFFCF9"/>
              </a:solidFill>
            </a:endParaRPr>
          </a:p>
        </p:txBody>
      </p:sp>
      <p:sp>
        <p:nvSpPr>
          <p:cNvPr id="4"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5"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3567A2A1-D156-44EA-948C-F356C7AA8BD8}"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254AC250-846A-48F8-BB14-372ADB45104B}" type="datetime1">
              <a:rPr lang="da-DK">
                <a:solidFill>
                  <a:srgbClr val="FFFCF9"/>
                </a:solidFill>
              </a:rPr>
              <a:pPr>
                <a:defRPr/>
              </a:pPr>
              <a:t>25-04-2017</a:t>
            </a:fld>
            <a:endParaRPr lang="da-DK">
              <a:solidFill>
                <a:srgbClr val="FFFCF9"/>
              </a:solidFill>
            </a:endParaRPr>
          </a:p>
        </p:txBody>
      </p:sp>
      <p:sp>
        <p:nvSpPr>
          <p:cNvPr id="3"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4"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3F6E50EA-49C8-4392-B46A-5A90A2FDA3B1}"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a:prstGeom prst="rect">
            <a:avLst/>
          </a:prstGeom>
        </p:spPr>
        <p:txBody>
          <a:bodyPr lIns="91429" tIns="45715" rIns="91429" bIns="45715"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2"/>
            <a:ext cx="5111751" cy="5853113"/>
          </a:xfrm>
          <a:prstGeom prst="rect">
            <a:avLst/>
          </a:prstGeom>
        </p:spPr>
        <p:txBody>
          <a:bodyPr lIns="91429" tIns="45715" rIns="91429" bIns="45715"/>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2" y="1435102"/>
            <a:ext cx="3008313" cy="4691063"/>
          </a:xfrm>
          <a:prstGeom prst="rect">
            <a:avLst/>
          </a:prstGeom>
        </p:spPr>
        <p:txBody>
          <a:bodyPr lIns="91429" tIns="45715" rIns="91429" bIns="45715"/>
          <a:lstStyle>
            <a:lvl1pPr marL="0" indent="0">
              <a:buNone/>
              <a:defRPr sz="1400">
                <a:latin typeface="Arial" pitchFamily="34" charset="0"/>
              </a:defRPr>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76538522-622F-48E3-B2DB-B794625C7BFA}" type="datetime1">
              <a:rPr lang="da-DK">
                <a:solidFill>
                  <a:srgbClr val="FFFCF9"/>
                </a:solidFill>
              </a:rPr>
              <a:pPr>
                <a:defRPr/>
              </a:pPr>
              <a:t>25-04-2017</a:t>
            </a:fld>
            <a:endParaRPr lang="da-DK">
              <a:solidFill>
                <a:srgbClr val="FFFCF9"/>
              </a:solidFill>
            </a:endParaRPr>
          </a:p>
        </p:txBody>
      </p:sp>
      <p:sp>
        <p:nvSpPr>
          <p:cNvPr id="6"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7"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82FA1181-06C8-467E-8609-B5E3873FDB80}"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563562"/>
          </a:xfrm>
        </p:spPr>
        <p:txBody>
          <a:bodyPr>
            <a:noAutofit/>
          </a:bodyPr>
          <a:lstStyle>
            <a:lvl1pPr algn="l">
              <a:defRPr sz="3600" b="1">
                <a:solidFill>
                  <a:srgbClr val="FF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066800"/>
            <a:ext cx="7543800" cy="5562600"/>
          </a:xfrm>
        </p:spPr>
        <p:txBody>
          <a:bodyPr/>
          <a:lstStyle>
            <a:lvl1pPr algn="l">
              <a:defRPr sz="2800">
                <a:solidFill>
                  <a:srgbClr val="0070C0"/>
                </a:solidFill>
              </a:defRPr>
            </a:lvl1pPr>
            <a:lvl2pPr algn="l">
              <a:defRPr>
                <a:solidFill>
                  <a:srgbClr val="0070C0"/>
                </a:solidFill>
              </a:defRPr>
            </a:lvl2pPr>
            <a:lvl3pPr algn="l">
              <a:defRPr>
                <a:solidFill>
                  <a:srgbClr val="0070C0"/>
                </a:solidFill>
              </a:defRPr>
            </a:lvl3pPr>
            <a:lvl4pPr algn="l">
              <a:defRPr>
                <a:solidFill>
                  <a:srgbClr val="0070C0"/>
                </a:solidFill>
              </a:defRPr>
            </a:lvl4pPr>
            <a:lvl5pPr algn="l">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8AC3A-2760-47E9-B677-53AFD79E5E7D}" type="datetimeFigureOut">
              <a:rPr lang="en-US" smtClean="0"/>
              <a:pPr/>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a:prstGeom prst="rect">
            <a:avLst/>
          </a:prstGeom>
        </p:spPr>
        <p:txBody>
          <a:bodyPr lIns="91429" tIns="45715" rIns="91429" bIns="45715"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lIns="91429" tIns="45715" rIns="91429" bIns="45715" rtlCol="0">
            <a:normAutofit/>
          </a:bodyPr>
          <a:lstStyle>
            <a:lvl1pPr marL="0" indent="0">
              <a:buNone/>
              <a:defRPr sz="3200">
                <a:latin typeface="Arial" pitchFamily="34" charset="0"/>
              </a:defRPr>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9"/>
            <a:ext cx="5486400" cy="804862"/>
          </a:xfrm>
          <a:prstGeom prst="rect">
            <a:avLst/>
          </a:prstGeom>
        </p:spPr>
        <p:txBody>
          <a:bodyPr lIns="91429" tIns="45715" rIns="91429" bIns="45715"/>
          <a:lstStyle>
            <a:lvl1pPr marL="0" indent="0">
              <a:buNone/>
              <a:defRPr sz="1400">
                <a:latin typeface="Arial" pitchFamily="34" charset="0"/>
              </a:defRPr>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DD262304-7D56-4B39-A20D-152694EC6669}" type="datetime1">
              <a:rPr lang="da-DK">
                <a:solidFill>
                  <a:srgbClr val="FFFCF9"/>
                </a:solidFill>
              </a:rPr>
              <a:pPr>
                <a:defRPr/>
              </a:pPr>
              <a:t>25-04-2017</a:t>
            </a:fld>
            <a:endParaRPr lang="da-DK">
              <a:solidFill>
                <a:srgbClr val="FFFCF9"/>
              </a:solidFill>
            </a:endParaRPr>
          </a:p>
        </p:txBody>
      </p:sp>
      <p:sp>
        <p:nvSpPr>
          <p:cNvPr id="6"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7"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6CB64F55-B5E2-45D7-A695-BF8EFBEE953E}"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5" rIns="91429" bIns="45715"/>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2"/>
            <a:ext cx="8229600" cy="4525963"/>
          </a:xfrm>
          <a:prstGeom prst="rect">
            <a:avLst/>
          </a:prstGeom>
        </p:spPr>
        <p:txBody>
          <a:bodyPr vert="eaVert" lIns="91429" tIns="45715" rIns="91429" bIns="45715"/>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66C8125A-09C3-4DBC-8A5C-29402D5D47E0}" type="datetime1">
              <a:rPr lang="da-DK">
                <a:solidFill>
                  <a:srgbClr val="FFFCF9"/>
                </a:solidFill>
              </a:rPr>
              <a:pPr>
                <a:defRPr/>
              </a:pPr>
              <a:t>25-04-2017</a:t>
            </a:fld>
            <a:endParaRPr lang="da-DK">
              <a:solidFill>
                <a:srgbClr val="FFFCF9"/>
              </a:solidFill>
            </a:endParaRPr>
          </a:p>
        </p:txBody>
      </p:sp>
      <p:sp>
        <p:nvSpPr>
          <p:cNvPr id="5"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6"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AC3A940E-EAB0-4807-93BE-D2325BCD85E8}"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40"/>
            <a:ext cx="2057400" cy="5851525"/>
          </a:xfrm>
          <a:prstGeom prst="rect">
            <a:avLst/>
          </a:prstGeom>
        </p:spPr>
        <p:txBody>
          <a:bodyPr vert="eaVert" lIns="91429" tIns="45715" rIns="91429" bIns="45715"/>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40"/>
            <a:ext cx="6019800" cy="5851525"/>
          </a:xfrm>
          <a:prstGeom prst="rect">
            <a:avLst/>
          </a:prstGeom>
        </p:spPr>
        <p:txBody>
          <a:bodyPr vert="eaVert" lIns="91429" tIns="45715" rIns="91429" bIns="45715"/>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4BF76721-D0C0-403B-AFD9-459364324B9D}" type="datetime1">
              <a:rPr lang="da-DK">
                <a:solidFill>
                  <a:srgbClr val="FFFCF9"/>
                </a:solidFill>
              </a:rPr>
              <a:pPr>
                <a:defRPr/>
              </a:pPr>
              <a:t>25-04-2017</a:t>
            </a:fld>
            <a:endParaRPr lang="da-DK">
              <a:solidFill>
                <a:srgbClr val="FFFCF9"/>
              </a:solidFill>
            </a:endParaRPr>
          </a:p>
        </p:txBody>
      </p:sp>
      <p:sp>
        <p:nvSpPr>
          <p:cNvPr id="5" name="Pladsholder til sidefod 4"/>
          <p:cNvSpPr>
            <a:spLocks noGrp="1"/>
          </p:cNvSpPr>
          <p:nvPr>
            <p:ph type="ftr" sz="quarter" idx="11"/>
          </p:nvPr>
        </p:nvSpPr>
        <p:spPr>
          <a:xfrm>
            <a:off x="3124200" y="6356352"/>
            <a:ext cx="2895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solidFill>
                <a:srgbClr val="FFFCF9"/>
              </a:solidFill>
            </a:endParaRPr>
          </a:p>
        </p:txBody>
      </p:sp>
      <p:sp>
        <p:nvSpPr>
          <p:cNvPr id="6" name="Pladsholder til diasnummer 5"/>
          <p:cNvSpPr>
            <a:spLocks noGrp="1"/>
          </p:cNvSpPr>
          <p:nvPr>
            <p:ph type="sldNum" sz="quarter" idx="12"/>
          </p:nvPr>
        </p:nvSpPr>
        <p:spPr>
          <a:xfrm>
            <a:off x="6553200" y="6356352"/>
            <a:ext cx="2133600" cy="365125"/>
          </a:xfrm>
          <a:prstGeom prst="rect">
            <a:avLst/>
          </a:prstGeom>
        </p:spPr>
        <p:txBody>
          <a:bodyPr vert="horz" wrap="square" lIns="91429" tIns="45715" rIns="91429" bIns="45715" numCol="1" anchor="t" anchorCtr="0" compatLnSpc="1">
            <a:prstTxWarp prst="textNoShape">
              <a:avLst/>
            </a:prstTxWarp>
          </a:bodyPr>
          <a:lstStyle>
            <a:lvl1pPr>
              <a:defRPr>
                <a:latin typeface="Arial" charset="0"/>
                <a:ea typeface="ＭＳ Ｐゴシック" pitchFamily="-97" charset="-128"/>
              </a:defRPr>
            </a:lvl1pPr>
          </a:lstStyle>
          <a:p>
            <a:pPr>
              <a:defRPr/>
            </a:pPr>
            <a:fld id="{1E093995-4E24-4618-BC82-CE44AFD9B4B7}" type="slidenum">
              <a:rPr lang="da-DK">
                <a:solidFill>
                  <a:srgbClr val="FFFCF9"/>
                </a:solidFill>
              </a:rPr>
              <a:pPr>
                <a:defRPr/>
              </a:pPr>
              <a:t>‹#›</a:t>
            </a:fld>
            <a:endParaRPr lang="da-DK">
              <a:solidFill>
                <a:srgbClr val="FFFCF9"/>
              </a:solidFill>
            </a:endParaRPr>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8AC3A-2760-47E9-B677-53AFD79E5E7D}" type="datetimeFigureOut">
              <a:rPr lang="en-US" smtClean="0"/>
              <a:pPr/>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916C4-43C4-4F4B-B053-F60C3C3572FF}"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18C44A-4541-42F6-8061-EDCD86D816A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563562"/>
          </a:xfrm>
        </p:spPr>
        <p:txBody>
          <a:bodyPr>
            <a:noAutofit/>
          </a:bodyPr>
          <a:lstStyle>
            <a:lvl1pPr algn="l">
              <a:defRPr sz="3600" b="1">
                <a:solidFill>
                  <a:srgbClr val="FF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066800"/>
            <a:ext cx="7543800" cy="5562600"/>
          </a:xfrm>
        </p:spPr>
        <p:txBody>
          <a:bodyPr/>
          <a:lstStyle>
            <a:lvl1pPr algn="l">
              <a:defRPr sz="2800">
                <a:solidFill>
                  <a:srgbClr val="0070C0"/>
                </a:solidFill>
              </a:defRPr>
            </a:lvl1pPr>
            <a:lvl2pPr algn="l">
              <a:defRPr>
                <a:solidFill>
                  <a:srgbClr val="0070C0"/>
                </a:solidFill>
              </a:defRPr>
            </a:lvl2pPr>
            <a:lvl3pPr algn="l">
              <a:defRPr>
                <a:solidFill>
                  <a:srgbClr val="0070C0"/>
                </a:solidFill>
              </a:defRPr>
            </a:lvl3pPr>
            <a:lvl4pPr algn="l">
              <a:defRPr>
                <a:solidFill>
                  <a:srgbClr val="0070C0"/>
                </a:solidFill>
              </a:defRPr>
            </a:lvl4pPr>
            <a:lvl5pPr algn="l">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8AC3A-2760-47E9-B677-53AFD79E5E7D}" type="datetimeFigureOut">
              <a:rPr lang="en-US" smtClean="0"/>
              <a:pPr/>
              <a:t>25-Apr-17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639762"/>
          </a:xfrm>
        </p:spPr>
        <p:txBody>
          <a:bodyPr>
            <a:noAutofit/>
          </a:bodyPr>
          <a:lstStyle>
            <a:lvl1pPr algn="just">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49FA0481-E7FA-4B70-84ED-C2B623DF2A9F}" type="datetimeFigureOut">
              <a:rPr lang="en-US" sz="1200" kern="1200">
                <a:solidFill>
                  <a:prstClr val="black">
                    <a:tint val="75000"/>
                  </a:prstClr>
                </a:solidFill>
                <a:latin typeface="Calibri"/>
                <a:ea typeface="+mn-ea"/>
                <a:cs typeface="+mn-cs"/>
              </a:rPr>
              <a:pPr algn="l" rtl="0"/>
              <a:t>25-Apr-17</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A0EF16F9-F29B-4515-8293-A270063BF2F6}"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05495"/>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 y="-27384"/>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p:nvPr/>
        </p:nvPicPr>
        <p:blipFill rotWithShape="1">
          <a:blip r:embed="rId2" cstate="print"/>
          <a:srcRect/>
          <a:stretch/>
        </p:blipFill>
        <p:spPr bwMode="auto">
          <a:xfrm>
            <a:off x="2" y="936105"/>
            <a:ext cx="9143999" cy="5921896"/>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cstate="email"/>
          <a:srcRect/>
          <a:stretch/>
        </p:blipFill>
        <p:spPr bwMode="auto">
          <a:xfrm>
            <a:off x="7308306" y="260648"/>
            <a:ext cx="1757045" cy="4686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6217885"/>
      </p:ext>
    </p:extLst>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318479"/>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8AC3A-2760-47E9-B677-53AFD79E5E7D}" type="datetimeFigureOut">
              <a:rPr lang="en-US" smtClean="0"/>
              <a:pPr/>
              <a:t>25-Apr-17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045370"/>
      </p:ext>
    </p:extLst>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9518"/>
      </p:ext>
    </p:extLst>
  </p:cSld>
  <p:clrMapOvr>
    <a:masterClrMapping/>
  </p:clrMapOvr>
  <p:transition spd="med">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292426"/>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159189"/>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p:nvPr/>
        </p:nvPicPr>
        <p:blipFill rotWithShape="1">
          <a:blip r:embed="rId2" cstate="print"/>
          <a:srcRect/>
          <a:stretch/>
        </p:blipFill>
        <p:spPr bwMode="auto">
          <a:xfrm>
            <a:off x="2" y="0"/>
            <a:ext cx="914399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318306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735924"/>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961664"/>
      </p:ext>
    </p:extLst>
  </p:cSld>
  <p:clrMapOvr>
    <a:masterClrMapping/>
  </p:clrMapOvr>
  <p:transition spd="med">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89427"/>
      </p:ext>
    </p:extLst>
  </p:cSld>
  <p:clrMapOvr>
    <a:masterClrMapping/>
  </p:clrMapOvr>
  <p:transition spd="med">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171" name="Rectangle 99"/>
          <p:cNvSpPr>
            <a:spLocks noGrp="1" noChangeArrowheads="1"/>
          </p:cNvSpPr>
          <p:nvPr>
            <p:ph type="ctrTitle" sz="quarter"/>
          </p:nvPr>
        </p:nvSpPr>
        <p:spPr>
          <a:xfrm>
            <a:off x="786913" y="2693991"/>
            <a:ext cx="5814647" cy="549275"/>
          </a:xfrm>
        </p:spPr>
        <p:txBody>
          <a:bodyPr wrap="none" anchor="ct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3252711480"/>
      </p:ext>
    </p:extLst>
  </p:cSld>
  <p:clrMapOvr>
    <a:masterClrMapping/>
  </p:clrMapOvr>
  <p:transition spd="med">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639762"/>
          </a:xfrm>
        </p:spPr>
        <p:txBody>
          <a:bodyPr>
            <a:noAutofit/>
          </a:bodyPr>
          <a:lstStyle>
            <a:lvl1pPr algn="just">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8AC3A-2760-47E9-B677-53AFD79E5E7D}" type="datetimeFigureOut">
              <a:rPr lang="en-US" smtClean="0"/>
              <a:pPr/>
              <a:t>25-Apr-17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05495"/>
      </p:ext>
    </p:extLst>
  </p:cSld>
  <p:clrMapOvr>
    <a:masterClrMapping/>
  </p:clrMapOvr>
  <p:transition spd="med">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 y="-27384"/>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p:nvPr/>
        </p:nvPicPr>
        <p:blipFill rotWithShape="1">
          <a:blip r:embed="rId2" cstate="print"/>
          <a:srcRect/>
          <a:stretch/>
        </p:blipFill>
        <p:spPr bwMode="auto">
          <a:xfrm>
            <a:off x="2" y="936105"/>
            <a:ext cx="9143999" cy="5921896"/>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cstate="email"/>
          <a:srcRect/>
          <a:stretch/>
        </p:blipFill>
        <p:spPr bwMode="auto">
          <a:xfrm>
            <a:off x="7308306" y="260648"/>
            <a:ext cx="1757045" cy="4686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6217885"/>
      </p:ext>
    </p:extLst>
  </p:cSld>
  <p:clrMapOvr>
    <a:masterClrMapping/>
  </p:clrMapOvr>
  <p:transition spd="med">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318479"/>
      </p:ext>
    </p:extLst>
  </p:cSld>
  <p:clrMapOvr>
    <a:masterClrMapping/>
  </p:clrMapOvr>
  <p:transition spd="med">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045370"/>
      </p:ext>
    </p:extLst>
  </p:cSld>
  <p:clrMapOvr>
    <a:masterClrMapping/>
  </p:clrMapOvr>
  <p:transition spd="med">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9518"/>
      </p:ext>
    </p:extLst>
  </p:cSld>
  <p:clrMapOvr>
    <a:masterClrMapping/>
  </p:clrMapOvr>
  <p:transition spd="med">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292426"/>
      </p:ext>
    </p:extLst>
  </p:cSld>
  <p:clrMapOvr>
    <a:masterClrMapping/>
  </p:clrMapOvr>
  <p:transition spd="med">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159189"/>
      </p:ext>
    </p:extLst>
  </p:cSld>
  <p:clrMapOvr>
    <a:masterClrMapping/>
  </p:clrMapOvr>
  <p:transition spd="med">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p:nvPr/>
        </p:nvPicPr>
        <p:blipFill rotWithShape="1">
          <a:blip r:embed="rId2" cstate="print"/>
          <a:srcRect/>
          <a:stretch/>
        </p:blipFill>
        <p:spPr bwMode="auto">
          <a:xfrm>
            <a:off x="2" y="0"/>
            <a:ext cx="914399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3183061"/>
      </p:ext>
    </p:extLst>
  </p:cSld>
  <p:clrMapOvr>
    <a:masterClrMapping/>
  </p:clrMapOvr>
  <p:transition spd="med">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735924"/>
      </p:ext>
    </p:extLst>
  </p:cSld>
  <p:clrMapOvr>
    <a:masterClrMapping/>
  </p:clrMapOvr>
  <p:transition spd="med">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961664"/>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8AC3A-2760-47E9-B677-53AFD79E5E7D}" type="datetimeFigureOut">
              <a:rPr lang="en-US" smtClean="0"/>
              <a:pPr/>
              <a:t>25-Apr-17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89427"/>
      </p:ext>
    </p:extLst>
  </p:cSld>
  <p:clrMapOvr>
    <a:masterClrMapping/>
  </p:clrMapOvr>
  <p:transition spd="med">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171" name="Rectangle 99"/>
          <p:cNvSpPr>
            <a:spLocks noGrp="1" noChangeArrowheads="1"/>
          </p:cNvSpPr>
          <p:nvPr>
            <p:ph type="ctrTitle" sz="quarter"/>
          </p:nvPr>
        </p:nvSpPr>
        <p:spPr>
          <a:xfrm>
            <a:off x="786913" y="2693991"/>
            <a:ext cx="5814647" cy="549275"/>
          </a:xfrm>
        </p:spPr>
        <p:txBody>
          <a:bodyPr wrap="none" anchor="ct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3252711480"/>
      </p:ext>
    </p:extLst>
  </p:cSld>
  <p:clrMapOvr>
    <a:masterClrMapping/>
  </p:clrMapOvr>
  <p:transition spd="med">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pPr/>
              <a:t>25-Apr-17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2" cstate="email"/>
          <a:stretch>
            <a:fillRect/>
          </a:stretch>
        </p:blipFill>
        <p:spPr>
          <a:xfrm>
            <a:off x="0" y="0"/>
            <a:ext cx="9144000" cy="6858000"/>
          </a:xfrm>
          <a:prstGeom prst="rect">
            <a:avLst/>
          </a:prstGeom>
        </p:spPr>
      </p:pic>
      <p:sp>
        <p:nvSpPr>
          <p:cNvPr id="2" name="Title 1"/>
          <p:cNvSpPr>
            <a:spLocks noGrp="1"/>
          </p:cNvSpPr>
          <p:nvPr>
            <p:ph type="ctrTitle"/>
          </p:nvPr>
        </p:nvSpPr>
        <p:spPr>
          <a:xfrm>
            <a:off x="467544" y="5013177"/>
            <a:ext cx="7772400" cy="821953"/>
          </a:xfrm>
        </p:spPr>
        <p:txBody>
          <a:bodyPr>
            <a:normAutofit/>
          </a:bodyPr>
          <a:lstStyle>
            <a:lvl1pPr algn="l">
              <a:defRPr sz="3600" b="1">
                <a:solidFill>
                  <a:srgbClr val="DA2128"/>
                </a:solidFill>
              </a:defRPr>
            </a:lvl1pPr>
          </a:lstStyle>
          <a:p>
            <a:r>
              <a:rPr lang="en-US" smtClean="0"/>
              <a:t>Click to edit Master title style</a:t>
            </a:r>
            <a:endParaRPr lang="en-US"/>
          </a:p>
        </p:txBody>
      </p:sp>
      <p:sp>
        <p:nvSpPr>
          <p:cNvPr id="3" name="Subtitle 2"/>
          <p:cNvSpPr>
            <a:spLocks noGrp="1"/>
          </p:cNvSpPr>
          <p:nvPr>
            <p:ph type="subTitle" idx="1"/>
          </p:nvPr>
        </p:nvSpPr>
        <p:spPr>
          <a:xfrm>
            <a:off x="467544" y="5733257"/>
            <a:ext cx="6400800" cy="600472"/>
          </a:xfrm>
        </p:spPr>
        <p:txBody>
          <a:bodyPr>
            <a:normAutofit/>
          </a:bodyPr>
          <a:lstStyle>
            <a:lvl1pPr marL="0" indent="0" algn="l">
              <a:buNone/>
              <a:defRPr sz="2800">
                <a:solidFill>
                  <a:srgbClr val="018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pic>
        <p:nvPicPr>
          <p:cNvPr id="8" name="Picture 18" descr="K:\Share\Presentations\Advanced Graphics\Templates &amp; Box sets\VietinBank_Managment Presentation Template\Graphics\logo.png"/>
          <p:cNvPicPr>
            <a:picLocks noChangeAspect="1" noChangeArrowheads="1"/>
          </p:cNvPicPr>
          <p:nvPr/>
        </p:nvPicPr>
        <p:blipFill>
          <a:blip r:embed="rId3" cstate="email"/>
          <a:srcRect/>
          <a:stretch>
            <a:fillRect/>
          </a:stretch>
        </p:blipFill>
        <p:spPr bwMode="gray">
          <a:xfrm>
            <a:off x="228601" y="152401"/>
            <a:ext cx="2633331" cy="801827"/>
          </a:xfrm>
          <a:prstGeom prst="rect">
            <a:avLst/>
          </a:prstGeom>
          <a:noFill/>
          <a:ln w="9525">
            <a:noFill/>
            <a:miter lim="800000"/>
            <a:headEnd/>
            <a:tailEnd/>
          </a:ln>
        </p:spPr>
      </p:pic>
    </p:spTree>
    <p:extLst>
      <p:ext uri="{BB962C8B-B14F-4D97-AF65-F5344CB8AC3E}">
        <p14:creationId xmlns:p14="http://schemas.microsoft.com/office/powerpoint/2010/main" val="2539498213"/>
      </p:ext>
    </p:extLst>
  </p:cSld>
  <p:clrMapOvr>
    <a:masterClrMapping/>
  </p:clrMapOvr>
  <p:transition spd="med">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5"/>
            <a:ext cx="8435280" cy="706090"/>
          </a:xfrm>
        </p:spPr>
        <p:txBody>
          <a:bodyPr>
            <a:normAutofit/>
          </a:bodyPr>
          <a:lstStyle>
            <a:lvl1pPr algn="l">
              <a:defRPr sz="2800" b="1" u="none">
                <a:solidFill>
                  <a:srgbClr val="DA2128"/>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80729"/>
            <a:ext cx="8435280" cy="5760640"/>
          </a:xfrm>
        </p:spPr>
        <p:txBody>
          <a:bodyPr/>
          <a:lstStyle>
            <a:lvl1pPr>
              <a:buFont typeface="Wingdings" pitchFamily="2" charset="2"/>
              <a:buChar char="§"/>
              <a:defRPr sz="2400" b="1">
                <a:solidFill>
                  <a:srgbClr val="018FD4"/>
                </a:solidFill>
              </a:defRPr>
            </a:lvl1pPr>
            <a:lvl2pPr>
              <a:buSzPct val="70000"/>
              <a:buFont typeface="Wingdings" pitchFamily="2" charset="2"/>
              <a:buChar char="§"/>
              <a:defRPr sz="2400">
                <a:solidFill>
                  <a:srgbClr val="018FD4"/>
                </a:solidFill>
              </a:defRPr>
            </a:lvl2pPr>
            <a:lvl3pPr>
              <a:buFont typeface="Arial" pitchFamily="34" charset="0"/>
              <a:buChar char="•"/>
              <a:defRPr>
                <a:solidFill>
                  <a:srgbClr val="018FD4"/>
                </a:solidFill>
              </a:defRPr>
            </a:lvl3pPr>
            <a:lvl4pPr>
              <a:defRPr>
                <a:solidFill>
                  <a:srgbClr val="018FD4"/>
                </a:solidFill>
              </a:defRPr>
            </a:lvl4pPr>
            <a:lvl5pPr>
              <a:defRPr>
                <a:solidFill>
                  <a:srgbClr val="018FD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 2"/>
          <p:cNvPicPr>
            <a:picLocks noChangeAspect="1"/>
          </p:cNvPicPr>
          <p:nvPr/>
        </p:nvPicPr>
        <p:blipFill>
          <a:blip r:embed="rId2" cstate="email"/>
          <a:stretch>
            <a:fillRect/>
          </a:stretch>
        </p:blipFill>
        <p:spPr>
          <a:xfrm>
            <a:off x="7335714" y="6188707"/>
            <a:ext cx="1628775" cy="490814"/>
          </a:xfrm>
          <a:prstGeom prst="rect">
            <a:avLst/>
          </a:prstGeom>
        </p:spPr>
      </p:pic>
      <p:sp>
        <p:nvSpPr>
          <p:cNvPr id="9" name="Flowchart: Manual Input 8"/>
          <p:cNvSpPr/>
          <p:nvPr/>
        </p:nvSpPr>
        <p:spPr>
          <a:xfrm rot="5400000">
            <a:off x="1961544" y="5211368"/>
            <a:ext cx="72000" cy="3060000"/>
          </a:xfrm>
          <a:prstGeom prst="flowChartManualInpu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lowchart: Manual Input 9"/>
          <p:cNvSpPr/>
          <p:nvPr/>
        </p:nvSpPr>
        <p:spPr>
          <a:xfrm rot="5400000" flipH="1" flipV="1">
            <a:off x="5975832" y="3783840"/>
            <a:ext cx="72000" cy="5904000"/>
          </a:xfrm>
          <a:prstGeom prst="flowChartManualInput">
            <a:avLst/>
          </a:prstGeom>
          <a:solidFill>
            <a:srgbClr val="018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lowchart: Manual Input 10"/>
          <p:cNvSpPr/>
          <p:nvPr/>
        </p:nvSpPr>
        <p:spPr>
          <a:xfrm rot="5400000">
            <a:off x="1961544" y="-723767"/>
            <a:ext cx="72000" cy="3060000"/>
          </a:xfrm>
          <a:prstGeom prst="flowChartManualInpu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lowchart: Manual Input 11"/>
          <p:cNvSpPr/>
          <p:nvPr/>
        </p:nvSpPr>
        <p:spPr>
          <a:xfrm rot="5400000" flipH="1" flipV="1">
            <a:off x="5940480" y="-2115295"/>
            <a:ext cx="72000" cy="5832000"/>
          </a:xfrm>
          <a:prstGeom prst="flowChartManualInput">
            <a:avLst/>
          </a:prstGeom>
          <a:solidFill>
            <a:srgbClr val="018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3310789"/>
      </p:ext>
    </p:extLst>
  </p:cSld>
  <p:clrMapOvr>
    <a:masterClrMapping/>
  </p:clrMapOvr>
  <p:transition spd="med">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706893"/>
      </p:ext>
    </p:extLst>
  </p:cSld>
  <p:clrMapOvr>
    <a:masterClrMapping/>
  </p:clrMapOvr>
  <p:transition spd="med">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123195"/>
      </p:ext>
    </p:extLst>
  </p:cSld>
  <p:clrMapOvr>
    <a:masterClrMapping/>
  </p:clrMapOvr>
  <p:transition spd="med">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545064"/>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pPr/>
              <a:t>25-Apr-17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14AFA-8791-49EF-A91F-CC90857DBB0A}" type="slidenum">
              <a:rPr lang="en-US" smtClean="0"/>
              <a:pPr/>
              <a:t>‹#›</a:t>
            </a:fld>
            <a:endParaRPr lang="en-US"/>
          </a:p>
        </p:txBody>
      </p:sp>
    </p:spTree>
  </p:cSld>
  <p:clrMapOvr>
    <a:masterClrMapping/>
  </p:clrMapOvr>
  <p:transition spd="med">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graphicFrame>
        <p:nvGraphicFramePr>
          <p:cNvPr id="6" name="Table 5"/>
          <p:cNvGraphicFramePr>
            <a:graphicFrameLocks noGrp="1"/>
          </p:cNvGraphicFramePr>
          <p:nvPr/>
        </p:nvGraphicFramePr>
        <p:xfrm>
          <a:off x="467544" y="1912600"/>
          <a:ext cx="8136906" cy="2975610"/>
        </p:xfrm>
        <a:graphic>
          <a:graphicData uri="http://schemas.openxmlformats.org/drawingml/2006/table">
            <a:tbl>
              <a:tblPr firstRow="1" bandRow="1">
                <a:effectLst>
                  <a:outerShdw blurRad="50800" dist="38100" dir="13500000" algn="br" rotWithShape="0">
                    <a:prstClr val="black">
                      <a:alpha val="40000"/>
                    </a:prstClr>
                  </a:outerShdw>
                </a:effectLst>
                <a:tableStyleId>{2D5ABB26-0587-4C30-8999-92F81FD0307C}</a:tableStyleId>
              </a:tblPr>
              <a:tblGrid>
                <a:gridCol w="776215"/>
                <a:gridCol w="324544"/>
                <a:gridCol w="7036147"/>
              </a:tblGrid>
              <a:tr h="400050">
                <a:tc>
                  <a:txBody>
                    <a:bodyPr/>
                    <a:lstStyle/>
                    <a:p>
                      <a:pPr algn="ctr"/>
                      <a:r>
                        <a:rPr lang="en-US" sz="2000" b="1" smtClean="0">
                          <a:solidFill>
                            <a:schemeClr val="bg1"/>
                          </a:solidFill>
                          <a:latin typeface="+mn-lt"/>
                        </a:rPr>
                        <a:t>1</a:t>
                      </a:r>
                      <a:endParaRPr lang="en-US" sz="2000" b="1">
                        <a:solidFill>
                          <a:schemeClr val="bg1"/>
                        </a:solidFill>
                        <a:latin typeface="+mn-lt"/>
                      </a:endParaRPr>
                    </a:p>
                  </a:txBody>
                  <a:tcPr>
                    <a:solidFill>
                      <a:srgbClr val="FF0000"/>
                    </a:solidFill>
                  </a:tcPr>
                </a:tc>
                <a:tc>
                  <a:txBody>
                    <a:bodyPr/>
                    <a:lstStyle/>
                    <a:p>
                      <a:endParaRPr lang="en-US" sz="2000" b="1">
                        <a:solidFill>
                          <a:schemeClr val="bg1">
                            <a:lumMod val="10000"/>
                          </a:schemeClr>
                        </a:solidFill>
                        <a:latin typeface="+mn-lt"/>
                      </a:endParaRPr>
                    </a:p>
                  </a:txBody>
                  <a:tcPr/>
                </a:tc>
                <a:tc>
                  <a:txBody>
                    <a:bodyPr/>
                    <a:lstStyle/>
                    <a:p>
                      <a:r>
                        <a:rPr lang="en-US" sz="2000" b="1" smtClean="0">
                          <a:solidFill>
                            <a:schemeClr val="bg1"/>
                          </a:solidFill>
                          <a:latin typeface="+mn-lt"/>
                        </a:rPr>
                        <a:t>Part</a:t>
                      </a:r>
                      <a:r>
                        <a:rPr lang="en-US" sz="2000" b="1" baseline="0" smtClean="0">
                          <a:solidFill>
                            <a:schemeClr val="bg1"/>
                          </a:solidFill>
                          <a:latin typeface="+mn-lt"/>
                        </a:rPr>
                        <a:t> 1</a:t>
                      </a:r>
                      <a:endParaRPr lang="en-US" sz="2000" b="1">
                        <a:solidFill>
                          <a:schemeClr val="bg1"/>
                        </a:solidFill>
                        <a:latin typeface="+mn-lt"/>
                      </a:endParaRPr>
                    </a:p>
                  </a:txBody>
                  <a:tcPr>
                    <a:solidFill>
                      <a:srgbClr val="0070C0"/>
                    </a:solidFill>
                  </a:tcPr>
                </a:tc>
              </a:tr>
              <a:tr h="243840">
                <a:tc>
                  <a:txBody>
                    <a:bodyPr/>
                    <a:lstStyle/>
                    <a:p>
                      <a:pPr algn="ctr"/>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r>
              <a:tr h="400050">
                <a:tc>
                  <a:txBody>
                    <a:bodyPr/>
                    <a:lstStyle/>
                    <a:p>
                      <a:pPr algn="ctr"/>
                      <a:r>
                        <a:rPr lang="en-US" sz="2000" b="1" smtClean="0">
                          <a:solidFill>
                            <a:schemeClr val="bg1"/>
                          </a:solidFill>
                          <a:latin typeface="+mn-lt"/>
                        </a:rPr>
                        <a:t>2</a:t>
                      </a:r>
                      <a:endParaRPr lang="en-US" sz="2000" b="1">
                        <a:solidFill>
                          <a:schemeClr val="bg1"/>
                        </a:solidFill>
                        <a:latin typeface="+mn-lt"/>
                      </a:endParaRPr>
                    </a:p>
                  </a:txBody>
                  <a:tcPr>
                    <a:solidFill>
                      <a:srgbClr val="FF0000"/>
                    </a:solidFill>
                  </a:tcPr>
                </a:tc>
                <a:tc>
                  <a:txBody>
                    <a:bodyPr/>
                    <a:lstStyle/>
                    <a:p>
                      <a:endParaRPr lang="en-US" sz="2000" b="1">
                        <a:solidFill>
                          <a:schemeClr val="bg1">
                            <a:lumMod val="10000"/>
                          </a:schemeClr>
                        </a:solidFill>
                        <a:latin typeface="+mn-lt"/>
                      </a:endParaRPr>
                    </a:p>
                  </a:txBody>
                  <a:tcPr/>
                </a:tc>
                <a:tc>
                  <a:txBody>
                    <a:bodyPr/>
                    <a:lstStyle/>
                    <a:p>
                      <a:r>
                        <a:rPr lang="en-US" sz="2000" b="1" smtClean="0">
                          <a:solidFill>
                            <a:schemeClr val="bg1"/>
                          </a:solidFill>
                          <a:latin typeface="+mn-lt"/>
                        </a:rPr>
                        <a:t>Part</a:t>
                      </a:r>
                      <a:r>
                        <a:rPr lang="en-US" sz="2000" b="1" baseline="0" smtClean="0">
                          <a:solidFill>
                            <a:schemeClr val="bg1"/>
                          </a:solidFill>
                          <a:latin typeface="+mn-lt"/>
                        </a:rPr>
                        <a:t> 1</a:t>
                      </a:r>
                      <a:endParaRPr lang="en-US" sz="2000" b="1">
                        <a:solidFill>
                          <a:schemeClr val="bg1"/>
                        </a:solidFill>
                        <a:latin typeface="+mn-lt"/>
                      </a:endParaRPr>
                    </a:p>
                  </a:txBody>
                  <a:tcPr>
                    <a:solidFill>
                      <a:srgbClr val="0070C0"/>
                    </a:solidFill>
                  </a:tcPr>
                </a:tc>
              </a:tr>
              <a:tr h="243840">
                <a:tc>
                  <a:txBody>
                    <a:bodyPr/>
                    <a:lstStyle/>
                    <a:p>
                      <a:pPr algn="ctr"/>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r>
              <a:tr h="400050">
                <a:tc>
                  <a:txBody>
                    <a:bodyPr/>
                    <a:lstStyle/>
                    <a:p>
                      <a:pPr algn="ctr"/>
                      <a:r>
                        <a:rPr lang="en-US" sz="2000" b="1" smtClean="0">
                          <a:solidFill>
                            <a:schemeClr val="bg1"/>
                          </a:solidFill>
                          <a:latin typeface="+mn-lt"/>
                        </a:rPr>
                        <a:t>3</a:t>
                      </a:r>
                      <a:endParaRPr lang="en-US" sz="2000" b="1">
                        <a:solidFill>
                          <a:schemeClr val="bg1"/>
                        </a:solidFill>
                        <a:latin typeface="+mn-lt"/>
                      </a:endParaRPr>
                    </a:p>
                  </a:txBody>
                  <a:tcPr>
                    <a:solidFill>
                      <a:srgbClr val="FF0000"/>
                    </a:solidFill>
                  </a:tcPr>
                </a:tc>
                <a:tc>
                  <a:txBody>
                    <a:bodyPr/>
                    <a:lstStyle/>
                    <a:p>
                      <a:endParaRPr lang="en-US" sz="2000" b="1">
                        <a:solidFill>
                          <a:schemeClr val="bg1">
                            <a:lumMod val="10000"/>
                          </a:schemeClr>
                        </a:solidFill>
                        <a:latin typeface="+mn-lt"/>
                      </a:endParaRPr>
                    </a:p>
                  </a:txBody>
                  <a:tcPr/>
                </a:tc>
                <a:tc>
                  <a:txBody>
                    <a:bodyPr/>
                    <a:lstStyle/>
                    <a:p>
                      <a:r>
                        <a:rPr lang="en-US" sz="2000" b="1" smtClean="0">
                          <a:solidFill>
                            <a:schemeClr val="bg1"/>
                          </a:solidFill>
                          <a:latin typeface="+mn-lt"/>
                        </a:rPr>
                        <a:t>Part</a:t>
                      </a:r>
                      <a:r>
                        <a:rPr lang="en-US" sz="2000" b="1" baseline="0" smtClean="0">
                          <a:solidFill>
                            <a:schemeClr val="bg1"/>
                          </a:solidFill>
                          <a:latin typeface="+mn-lt"/>
                        </a:rPr>
                        <a:t> 1</a:t>
                      </a:r>
                      <a:endParaRPr lang="en-US" sz="2000" b="1">
                        <a:solidFill>
                          <a:schemeClr val="bg1"/>
                        </a:solidFill>
                        <a:latin typeface="+mn-lt"/>
                      </a:endParaRPr>
                    </a:p>
                  </a:txBody>
                  <a:tcPr>
                    <a:solidFill>
                      <a:srgbClr val="0070C0"/>
                    </a:solidFill>
                  </a:tcPr>
                </a:tc>
              </a:tr>
              <a:tr h="243840">
                <a:tc>
                  <a:txBody>
                    <a:bodyPr/>
                    <a:lstStyle/>
                    <a:p>
                      <a:pPr algn="ctr"/>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r>
              <a:tr h="400050">
                <a:tc>
                  <a:txBody>
                    <a:bodyPr/>
                    <a:lstStyle/>
                    <a:p>
                      <a:pPr algn="ctr"/>
                      <a:r>
                        <a:rPr lang="en-US" sz="2000" b="1" smtClean="0">
                          <a:solidFill>
                            <a:schemeClr val="bg1"/>
                          </a:solidFill>
                          <a:latin typeface="+mn-lt"/>
                        </a:rPr>
                        <a:t>4</a:t>
                      </a:r>
                      <a:endParaRPr lang="en-US" sz="2000" b="1">
                        <a:solidFill>
                          <a:schemeClr val="bg1"/>
                        </a:solidFill>
                        <a:latin typeface="+mn-lt"/>
                      </a:endParaRPr>
                    </a:p>
                  </a:txBody>
                  <a:tcPr>
                    <a:solidFill>
                      <a:srgbClr val="FF0000"/>
                    </a:solidFill>
                  </a:tcPr>
                </a:tc>
                <a:tc>
                  <a:txBody>
                    <a:bodyPr/>
                    <a:lstStyle/>
                    <a:p>
                      <a:endParaRPr lang="en-US" sz="2000" b="1">
                        <a:solidFill>
                          <a:schemeClr val="bg1">
                            <a:lumMod val="10000"/>
                          </a:schemeClr>
                        </a:solidFill>
                        <a:latin typeface="+mn-lt"/>
                      </a:endParaRPr>
                    </a:p>
                  </a:txBody>
                  <a:tcPr/>
                </a:tc>
                <a:tc>
                  <a:txBody>
                    <a:bodyPr/>
                    <a:lstStyle/>
                    <a:p>
                      <a:r>
                        <a:rPr lang="en-US" sz="2000" b="1" smtClean="0">
                          <a:solidFill>
                            <a:schemeClr val="bg1"/>
                          </a:solidFill>
                          <a:latin typeface="+mn-lt"/>
                        </a:rPr>
                        <a:t>Part</a:t>
                      </a:r>
                      <a:r>
                        <a:rPr lang="en-US" sz="2000" b="1" baseline="0" smtClean="0">
                          <a:solidFill>
                            <a:schemeClr val="bg1"/>
                          </a:solidFill>
                          <a:latin typeface="+mn-lt"/>
                        </a:rPr>
                        <a:t> 1</a:t>
                      </a:r>
                      <a:endParaRPr lang="en-US" sz="2000" b="1">
                        <a:solidFill>
                          <a:schemeClr val="bg1"/>
                        </a:solidFill>
                        <a:latin typeface="+mn-lt"/>
                      </a:endParaRPr>
                    </a:p>
                  </a:txBody>
                  <a:tcPr>
                    <a:solidFill>
                      <a:srgbClr val="0070C0"/>
                    </a:solidFill>
                  </a:tcPr>
                </a:tc>
              </a:tr>
              <a:tr h="243840">
                <a:tc>
                  <a:txBody>
                    <a:bodyPr/>
                    <a:lstStyle/>
                    <a:p>
                      <a:pPr algn="ctr"/>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c>
                  <a:txBody>
                    <a:bodyPr/>
                    <a:lstStyle/>
                    <a:p>
                      <a:endParaRPr lang="en-US" sz="1000" b="1">
                        <a:solidFill>
                          <a:schemeClr val="bg1">
                            <a:lumMod val="10000"/>
                          </a:schemeClr>
                        </a:solidFill>
                        <a:latin typeface="+mn-lt"/>
                      </a:endParaRPr>
                    </a:p>
                  </a:txBody>
                  <a:tcPr/>
                </a:tc>
              </a:tr>
              <a:tr h="400050">
                <a:tc>
                  <a:txBody>
                    <a:bodyPr/>
                    <a:lstStyle/>
                    <a:p>
                      <a:pPr algn="ctr"/>
                      <a:r>
                        <a:rPr lang="en-US" sz="2000" b="1" smtClean="0">
                          <a:solidFill>
                            <a:schemeClr val="bg1"/>
                          </a:solidFill>
                          <a:latin typeface="+mn-lt"/>
                        </a:rPr>
                        <a:t>5</a:t>
                      </a:r>
                      <a:endParaRPr lang="en-US" sz="2000" b="1">
                        <a:solidFill>
                          <a:schemeClr val="bg1"/>
                        </a:solidFill>
                        <a:latin typeface="+mn-lt"/>
                      </a:endParaRPr>
                    </a:p>
                  </a:txBody>
                  <a:tcPr>
                    <a:solidFill>
                      <a:srgbClr val="FF0000"/>
                    </a:solidFill>
                  </a:tcPr>
                </a:tc>
                <a:tc>
                  <a:txBody>
                    <a:bodyPr/>
                    <a:lstStyle/>
                    <a:p>
                      <a:endParaRPr lang="en-US" sz="2000" b="1">
                        <a:solidFill>
                          <a:schemeClr val="bg1">
                            <a:lumMod val="10000"/>
                          </a:schemeClr>
                        </a:solidFill>
                        <a:latin typeface="+mn-lt"/>
                      </a:endParaRPr>
                    </a:p>
                  </a:txBody>
                  <a:tcPr/>
                </a:tc>
                <a:tc>
                  <a:txBody>
                    <a:bodyPr/>
                    <a:lstStyle/>
                    <a:p>
                      <a:r>
                        <a:rPr lang="en-US" sz="2000" b="1" smtClean="0">
                          <a:solidFill>
                            <a:schemeClr val="bg1"/>
                          </a:solidFill>
                          <a:latin typeface="+mn-lt"/>
                        </a:rPr>
                        <a:t>Part</a:t>
                      </a:r>
                      <a:r>
                        <a:rPr lang="en-US" sz="2000" b="1" baseline="0" smtClean="0">
                          <a:solidFill>
                            <a:schemeClr val="bg1"/>
                          </a:solidFill>
                          <a:latin typeface="+mn-lt"/>
                        </a:rPr>
                        <a:t> 1</a:t>
                      </a:r>
                      <a:endParaRPr lang="en-US" sz="2000" b="1">
                        <a:solidFill>
                          <a:schemeClr val="bg1"/>
                        </a:solidFill>
                        <a:latin typeface="+mn-lt"/>
                      </a:endParaRPr>
                    </a:p>
                  </a:txBody>
                  <a:tcPr>
                    <a:solidFill>
                      <a:srgbClr val="0070C0"/>
                    </a:solidFill>
                  </a:tcPr>
                </a:tc>
              </a:tr>
            </a:tbl>
          </a:graphicData>
        </a:graphic>
      </p:graphicFrame>
      <p:sp>
        <p:nvSpPr>
          <p:cNvPr id="7" name="Title 1"/>
          <p:cNvSpPr txBox="1">
            <a:spLocks/>
          </p:cNvSpPr>
          <p:nvPr/>
        </p:nvSpPr>
        <p:spPr>
          <a:xfrm>
            <a:off x="457200" y="274638"/>
            <a:ext cx="8229600" cy="706090"/>
          </a:xfrm>
          <a:prstGeom prst="rect">
            <a:avLst/>
          </a:prstGeom>
        </p:spPr>
        <p:txBody>
          <a:bodyPr vert="horz" lIns="91440" tIns="45720" rIns="91440" bIns="45720" rtlCol="0" anchor="ctr">
            <a:normAutofit/>
          </a:bodyPr>
          <a:lstStyle>
            <a:lvl1pPr algn="l">
              <a:defRPr sz="3600" b="1">
                <a:solidFill>
                  <a:srgbClr val="FF0000"/>
                </a:solidFill>
              </a:defRPr>
            </a:lvl1pPr>
          </a:lstStyle>
          <a:p>
            <a:pPr>
              <a:spcBef>
                <a:spcPct val="0"/>
              </a:spcBef>
              <a:defRPr/>
            </a:pPr>
            <a:r>
              <a:rPr lang="en-US" smtClean="0"/>
              <a:t>Click to edit Master title style</a:t>
            </a:r>
          </a:p>
        </p:txBody>
      </p:sp>
    </p:spTree>
    <p:extLst>
      <p:ext uri="{BB962C8B-B14F-4D97-AF65-F5344CB8AC3E}">
        <p14:creationId xmlns:p14="http://schemas.microsoft.com/office/powerpoint/2010/main" val="276797565"/>
      </p:ext>
    </p:extLst>
  </p:cSld>
  <p:clrMapOvr>
    <a:masterClrMapping/>
  </p:clrMapOvr>
  <p:transition spd="med">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485342"/>
      </p:ext>
    </p:extLst>
  </p:cSld>
  <p:clrMapOvr>
    <a:masterClrMapping/>
  </p:clrMapOvr>
  <p:transition spd="med">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449989"/>
      </p:ext>
    </p:extLst>
  </p:cSld>
  <p:clrMapOvr>
    <a:masterClrMapping/>
  </p:clrMapOvr>
  <p:transition spd="med">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852739"/>
      </p:ext>
    </p:extLst>
  </p:cSld>
  <p:clrMapOvr>
    <a:masterClrMapping/>
  </p:clrMapOvr>
  <p:transition spd="med">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19040"/>
      </p:ext>
    </p:extLst>
  </p:cSld>
  <p:clrMapOvr>
    <a:masterClrMapping/>
  </p:clrMapOvr>
  <p:transition spd="med">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348062"/>
      </p:ext>
    </p:extLst>
  </p:cSld>
  <p:clrMapOvr>
    <a:masterClrMapping/>
  </p:clrMapOvr>
  <p:transition spd="med">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639762"/>
          </a:xfrm>
        </p:spPr>
        <p:txBody>
          <a:bodyPr>
            <a:noAutofit/>
          </a:bodyPr>
          <a:lstStyle>
            <a:lvl1pPr algn="just">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92615"/>
      </p:ext>
    </p:extLst>
  </p:cSld>
  <p:clrMapOvr>
    <a:masterClrMapping/>
  </p:clrMapOvr>
  <p:transition spd="med">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Afsnitsoverskrift">
    <p:spTree>
      <p:nvGrpSpPr>
        <p:cNvPr id="1" name=""/>
        <p:cNvGrpSpPr/>
        <p:nvPr/>
      </p:nvGrpSpPr>
      <p:grpSpPr>
        <a:xfrm>
          <a:off x="0" y="0"/>
          <a:ext cx="0" cy="0"/>
          <a:chOff x="0" y="0"/>
          <a:chExt cx="0" cy="0"/>
        </a:xfrm>
      </p:grpSpPr>
      <p:grpSp>
        <p:nvGrpSpPr>
          <p:cNvPr id="2" name="Gruppe 13"/>
          <p:cNvGrpSpPr/>
          <p:nvPr/>
        </p:nvGrpSpPr>
        <p:grpSpPr>
          <a:xfrm>
            <a:off x="0" y="1"/>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1"/>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fld id="{4658AC3A-2760-47E9-B677-53AFD79E5E7D}" type="datetimeFigureOut">
              <a:rPr lang="en-US" smtClean="0"/>
              <a:pPr/>
              <a:t>25-Apr-17</a:t>
            </a:fld>
            <a:endParaRPr lang="en-US"/>
          </a:p>
        </p:txBody>
      </p:sp>
      <p:sp>
        <p:nvSpPr>
          <p:cNvPr id="10" name="Pladsholder til diasnummer 5"/>
          <p:cNvSpPr>
            <a:spLocks noGrp="1"/>
          </p:cNvSpPr>
          <p:nvPr>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fld id="{31714AFA-8791-49EF-A91F-CC90857DBB0A}" type="slidenum">
              <a:rPr lang="en-US" smtClean="0"/>
              <a:pPr/>
              <a:t>‹#›</a:t>
            </a:fld>
            <a:endParaRPr lang="en-US"/>
          </a:p>
        </p:txBody>
      </p:sp>
    </p:spTree>
    <p:extLst>
      <p:ext uri="{BB962C8B-B14F-4D97-AF65-F5344CB8AC3E}">
        <p14:creationId xmlns:p14="http://schemas.microsoft.com/office/powerpoint/2010/main" val="3688415039"/>
      </p:ext>
    </p:extLst>
  </p:cSld>
  <p:clrMapOvr>
    <a:masterClrMapping/>
  </p:clrMapOvr>
  <p:transition spd="med">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898399"/>
      </p:ext>
    </p:extLst>
  </p:cSld>
  <p:clrMapOvr>
    <a:masterClrMapping/>
  </p:clrMapOvr>
  <p:transition spd="med">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563562"/>
          </a:xfrm>
        </p:spPr>
        <p:txBody>
          <a:bodyPr>
            <a:noAutofit/>
          </a:bodyPr>
          <a:lstStyle>
            <a:lvl1pPr algn="l">
              <a:defRPr sz="3600" b="1">
                <a:solidFill>
                  <a:srgbClr val="FF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066800"/>
            <a:ext cx="7543800" cy="5562600"/>
          </a:xfrm>
        </p:spPr>
        <p:txBody>
          <a:bodyPr/>
          <a:lstStyle>
            <a:lvl1pPr algn="l">
              <a:defRPr sz="2800">
                <a:solidFill>
                  <a:srgbClr val="0070C0"/>
                </a:solidFill>
              </a:defRPr>
            </a:lvl1pPr>
            <a:lvl2pPr algn="l">
              <a:defRPr>
                <a:solidFill>
                  <a:srgbClr val="0070C0"/>
                </a:solidFill>
              </a:defRPr>
            </a:lvl2pPr>
            <a:lvl3pPr algn="l">
              <a:defRPr>
                <a:solidFill>
                  <a:srgbClr val="0070C0"/>
                </a:solidFill>
              </a:defRPr>
            </a:lvl3pPr>
            <a:lvl4pPr algn="l">
              <a:defRPr>
                <a:solidFill>
                  <a:srgbClr val="0070C0"/>
                </a:solidFill>
              </a:defRPr>
            </a:lvl4pPr>
            <a:lvl5pPr algn="l">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217508"/>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jpe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4658AC3A-2760-47E9-B677-53AFD79E5E7D}" type="datetimeFigureOut">
              <a:rPr lang="en-US" smtClean="0"/>
              <a:pPr/>
              <a:t>25-Apr-17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714AFA-8791-49EF-A91F-CC90857DB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78670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OptimaVU" pitchFamily="2" charset="0"/>
              </a:defRPr>
            </a:lvl1pPr>
          </a:lstStyle>
          <a:p>
            <a:fld id="{4658AC3A-2760-47E9-B677-53AFD79E5E7D}" type="datetimeFigureOut">
              <a:rPr lang="en-US" smtClean="0"/>
              <a:pPr/>
              <a:t>25-Apr-17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OptimaVU" pitchFamily="2" charset="0"/>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OptimaVU" pitchFamily="2" charset="0"/>
              </a:defRPr>
            </a:lvl1pPr>
          </a:lstStyle>
          <a:p>
            <a:fld id="{31714AFA-8791-49EF-A91F-CC90857DB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ransition spd="med">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OptimaVU"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timaVU"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timaVU"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timaVU"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0"/>
            <a:lum/>
          </a:blip>
          <a:srcRect/>
          <a:stretch>
            <a:fillRect t="20000" r="20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
  </p:transition>
  <p:txStyles>
    <p:titleStyle>
      <a:lvl1pPr algn="ctr" defTabSz="457145"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145"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145"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145"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145"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145" algn="ctr" defTabSz="457145" rtl="0" eaLnBrk="1" fontAlgn="base" hangingPunct="1">
        <a:spcBef>
          <a:spcPct val="0"/>
        </a:spcBef>
        <a:spcAft>
          <a:spcPct val="0"/>
        </a:spcAft>
        <a:defRPr sz="4400">
          <a:solidFill>
            <a:schemeClr val="tx1"/>
          </a:solidFill>
          <a:latin typeface="Arial Narrow" pitchFamily="-97" charset="0"/>
        </a:defRPr>
      </a:lvl6pPr>
      <a:lvl7pPr marL="914290" algn="ctr" defTabSz="457145" rtl="0" eaLnBrk="1" fontAlgn="base" hangingPunct="1">
        <a:spcBef>
          <a:spcPct val="0"/>
        </a:spcBef>
        <a:spcAft>
          <a:spcPct val="0"/>
        </a:spcAft>
        <a:defRPr sz="4400">
          <a:solidFill>
            <a:schemeClr val="tx1"/>
          </a:solidFill>
          <a:latin typeface="Arial Narrow" pitchFamily="-97" charset="0"/>
        </a:defRPr>
      </a:lvl7pPr>
      <a:lvl8pPr marL="1371435" algn="ctr" defTabSz="457145" rtl="0" eaLnBrk="1" fontAlgn="base" hangingPunct="1">
        <a:spcBef>
          <a:spcPct val="0"/>
        </a:spcBef>
        <a:spcAft>
          <a:spcPct val="0"/>
        </a:spcAft>
        <a:defRPr sz="4400">
          <a:solidFill>
            <a:schemeClr val="tx1"/>
          </a:solidFill>
          <a:latin typeface="Arial Narrow" pitchFamily="-97" charset="0"/>
        </a:defRPr>
      </a:lvl8pPr>
      <a:lvl9pPr marL="1828581" algn="ctr" defTabSz="457145" rtl="0" eaLnBrk="1" fontAlgn="base" hangingPunct="1">
        <a:spcBef>
          <a:spcPct val="0"/>
        </a:spcBef>
        <a:spcAft>
          <a:spcPct val="0"/>
        </a:spcAft>
        <a:defRPr sz="4400">
          <a:solidFill>
            <a:schemeClr val="tx1"/>
          </a:solidFill>
          <a:latin typeface="Arial Narrow" pitchFamily="-97" charset="0"/>
        </a:defRPr>
      </a:lvl9pPr>
    </p:titleStyle>
    <p:bodyStyle>
      <a:lvl1pPr marL="342859" indent="-342859" algn="l" defTabSz="457145"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861" indent="-285716" algn="l" defTabSz="457145"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2863" indent="-228573" algn="l" defTabSz="457145"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008" indent="-228573" algn="l" defTabSz="457145"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153" indent="-228573" algn="l" defTabSz="457145"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982916C4-43C4-4F4B-B053-F60C3C3572FF}" type="datetimeFigureOut">
              <a:rPr lang="en-US" smtClean="0">
                <a:solidFill>
                  <a:prstClr val="black">
                    <a:tint val="75000"/>
                  </a:prstClr>
                </a:solidFill>
                <a:latin typeface="Calibri"/>
                <a:ea typeface="+mn-ea"/>
              </a:rPr>
              <a:pPr defTabSz="914400" fontAlgn="auto">
                <a:spcBef>
                  <a:spcPts val="0"/>
                </a:spcBef>
                <a:spcAft>
                  <a:spcPts val="0"/>
                </a:spcAft>
              </a:pPr>
              <a:t>25-Apr-17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1918C44A-4541-42F6-8061-EDCD86D816A0}"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rtl="0"/>
            <a:fld id="{49FA0481-E7FA-4B70-84ED-C2B623DF2A9F}" type="datetimeFigureOut">
              <a:rPr lang="en-US" kern="1200" smtClean="0">
                <a:solidFill>
                  <a:prstClr val="black">
                    <a:tint val="75000"/>
                  </a:prstClr>
                </a:solidFill>
                <a:latin typeface="Calibri"/>
                <a:ea typeface="+mn-ea"/>
                <a:cs typeface="+mn-cs"/>
              </a:rPr>
              <a:pPr rtl="0"/>
              <a:t>25-Apr-17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pPr rtl="0"/>
            <a:fld id="{A0EF16F9-F29B-4515-8293-A270063BF2F6}"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5" rIns="91429" bIns="45715" rtlCol="0" anchor="ctr"/>
          <a:lstStyle>
            <a:lvl1pPr algn="l" defTabSz="914290" fontAlgn="auto">
              <a:spcBef>
                <a:spcPts val="0"/>
              </a:spcBef>
              <a:spcAft>
                <a:spcPts val="0"/>
              </a:spcAft>
              <a:defRPr sz="1200">
                <a:solidFill>
                  <a:schemeClr val="tx1">
                    <a:tint val="75000"/>
                  </a:schemeClr>
                </a:solidFill>
              </a:defRPr>
            </a:lvl1pPr>
          </a:lstStyle>
          <a:p>
            <a:fld id="{1D8BD707-D9CF-40AE-B4C6-C98DA3205C09}" type="datetimeFigureOut">
              <a:rPr lang="en-US" smtClean="0">
                <a:solidFill>
                  <a:prstClr val="black">
                    <a:tint val="75000"/>
                  </a:prstClr>
                </a:solidFill>
                <a:latin typeface="Times New Roman"/>
              </a:rPr>
              <a:pPr/>
              <a:t>25-Apr-17</a:t>
            </a:fld>
            <a:endParaRPr lang="en-US">
              <a:solidFill>
                <a:prstClr val="black">
                  <a:tint val="75000"/>
                </a:prstClr>
              </a:solidFill>
              <a:latin typeface="Times New Roman"/>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5" rIns="91429" bIns="45715" rtlCol="0" anchor="ctr"/>
          <a:lstStyle>
            <a:lvl1pPr algn="ctr" defTabSz="914290" fontAlgn="auto">
              <a:spcBef>
                <a:spcPts val="0"/>
              </a:spcBef>
              <a:spcAft>
                <a:spcPts val="0"/>
              </a:spcAft>
              <a:defRPr sz="1200">
                <a:solidFill>
                  <a:schemeClr val="tx1">
                    <a:tint val="75000"/>
                  </a:schemeClr>
                </a:solidFill>
              </a:defRPr>
            </a:lvl1p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defTabSz="914290" fontAlgn="auto">
              <a:spcBef>
                <a:spcPts val="0"/>
              </a:spcBef>
              <a:spcAft>
                <a:spcPts val="0"/>
              </a:spcAft>
              <a:defRPr sz="1200">
                <a:solidFill>
                  <a:schemeClr val="tx1">
                    <a:tint val="75000"/>
                  </a:schemeClr>
                </a:solidFill>
              </a:defRPr>
            </a:lvl1pPr>
          </a:lstStyle>
          <a:p>
            <a:fld id="{B6F15528-21DE-4FAA-801E-634DDDAF4B2B}"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3466860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spd="med">
    <p:random/>
  </p:transition>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5" rIns="91429" bIns="45715" rtlCol="0" anchor="ctr"/>
          <a:lstStyle>
            <a:lvl1pPr algn="l" defTabSz="914290" fontAlgn="auto">
              <a:spcBef>
                <a:spcPts val="0"/>
              </a:spcBef>
              <a:spcAft>
                <a:spcPts val="0"/>
              </a:spcAft>
              <a:defRPr sz="1200">
                <a:solidFill>
                  <a:schemeClr val="tx1">
                    <a:tint val="75000"/>
                  </a:schemeClr>
                </a:solidFill>
              </a:defRPr>
            </a:lvl1pPr>
          </a:lstStyle>
          <a:p>
            <a:fld id="{1D8BD707-D9CF-40AE-B4C6-C98DA3205C09}" type="datetimeFigureOut">
              <a:rPr lang="en-US" smtClean="0">
                <a:solidFill>
                  <a:prstClr val="black">
                    <a:tint val="75000"/>
                  </a:prstClr>
                </a:solidFill>
                <a:latin typeface="Times New Roman"/>
              </a:rPr>
              <a:pPr/>
              <a:t>25-Apr-17</a:t>
            </a:fld>
            <a:endParaRPr lang="en-US">
              <a:solidFill>
                <a:prstClr val="black">
                  <a:tint val="75000"/>
                </a:prstClr>
              </a:solidFill>
              <a:latin typeface="Times New Roman"/>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5" rIns="91429" bIns="45715" rtlCol="0" anchor="ctr"/>
          <a:lstStyle>
            <a:lvl1pPr algn="ctr" defTabSz="914290" fontAlgn="auto">
              <a:spcBef>
                <a:spcPts val="0"/>
              </a:spcBef>
              <a:spcAft>
                <a:spcPts val="0"/>
              </a:spcAft>
              <a:defRPr sz="1200">
                <a:solidFill>
                  <a:schemeClr val="tx1">
                    <a:tint val="75000"/>
                  </a:schemeClr>
                </a:solidFill>
              </a:defRPr>
            </a:lvl1p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defTabSz="914290" fontAlgn="auto">
              <a:spcBef>
                <a:spcPts val="0"/>
              </a:spcBef>
              <a:spcAft>
                <a:spcPts val="0"/>
              </a:spcAft>
              <a:defRPr sz="1200">
                <a:solidFill>
                  <a:schemeClr val="tx1">
                    <a:tint val="75000"/>
                  </a:schemeClr>
                </a:solidFill>
              </a:defRPr>
            </a:lvl1pPr>
          </a:lstStyle>
          <a:p>
            <a:fld id="{B6F15528-21DE-4FAA-801E-634DDDAF4B2B}"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3466860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ransition spd="med">
    <p:random/>
  </p:transition>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D8BD707-D9CF-40AE-B4C6-C98DA3205C09}" type="datetimeFigureOut">
              <a:rPr lang="en-US" smtClean="0">
                <a:solidFill>
                  <a:prstClr val="black">
                    <a:tint val="75000"/>
                  </a:prstClr>
                </a:solidFill>
                <a:latin typeface="Calibri"/>
                <a:ea typeface="+mn-ea"/>
              </a:rPr>
              <a:pPr defTabSz="914400" fontAlgn="auto">
                <a:spcBef>
                  <a:spcPts val="0"/>
                </a:spcBef>
                <a:spcAft>
                  <a:spcPts val="0"/>
                </a:spcAft>
              </a:pPr>
              <a:t>25-Apr-17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B6F15528-21DE-4FAA-801E-634DDDAF4B2B}"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01943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4658AC3A-2760-47E9-B677-53AFD79E5E7D}" type="datetimeFigureOut">
              <a:rPr lang="en-US" smtClean="0">
                <a:solidFill>
                  <a:prstClr val="black">
                    <a:tint val="75000"/>
                  </a:prstClr>
                </a:solidFill>
              </a:rPr>
              <a:pPr/>
              <a:t>25-Apr-17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714AFA-8791-49EF-A91F-CC90857DB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28510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1169816" y="387896"/>
            <a:ext cx="7225408" cy="304800"/>
          </a:xfrm>
        </p:spPr>
        <p:txBody>
          <a:bodyPr>
            <a:noAutofit/>
          </a:bodyPr>
          <a:lstStyle/>
          <a:p>
            <a:r>
              <a:rPr lang="en-US" b="1" smtClean="0">
                <a:latin typeface="Times New Roman" pitchFamily="18" charset="0"/>
                <a:cs typeface="Times New Roman" pitchFamily="18" charset="0"/>
              </a:rPr>
              <a:t>DỊCH VỤ THANH TOÁN – THU HỌC PHÍ QUA INTERNET</a:t>
            </a:r>
            <a:endParaRPr lang="en-US" b="1" dirty="0">
              <a:latin typeface="Times New Roman" pitchFamily="18" charset="0"/>
              <a:cs typeface="Times New Roman" pitchFamily="18" charset="0"/>
            </a:endParaRPr>
          </a:p>
        </p:txBody>
      </p:sp>
      <p:sp>
        <p:nvSpPr>
          <p:cNvPr id="17" name="Pentagon 16"/>
          <p:cNvSpPr/>
          <p:nvPr/>
        </p:nvSpPr>
        <p:spPr>
          <a:xfrm flipH="1">
            <a:off x="7609937" y="6425952"/>
            <a:ext cx="1570575" cy="432048"/>
          </a:xfrm>
          <a:prstGeom prst="homePlate">
            <a:avLst>
              <a:gd name="adj" fmla="val 264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3" name="Text Placeholder 6"/>
          <p:cNvSpPr txBox="1">
            <a:spLocks/>
          </p:cNvSpPr>
          <p:nvPr/>
        </p:nvSpPr>
        <p:spPr bwMode="auto">
          <a:xfrm>
            <a:off x="179511" y="1030436"/>
            <a:ext cx="8656513" cy="814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smtClean="0">
                <a:solidFill>
                  <a:srgbClr val="FF0000"/>
                </a:solidFill>
                <a:latin typeface="Times" pitchFamily="18" charset="0"/>
                <a:ea typeface="Optima" pitchFamily="18" charset="0"/>
                <a:cs typeface="Times" pitchFamily="18" charset="0"/>
              </a:rPr>
              <a:t>Bước 1: </a:t>
            </a:r>
            <a:r>
              <a:rPr lang="en-US" sz="1800" smtClean="0">
                <a:solidFill>
                  <a:srgbClr val="00699E"/>
                </a:solidFill>
                <a:latin typeface="Times New Roman" pitchFamily="18" charset="0"/>
                <a:ea typeface="Optima" pitchFamily="18" charset="0"/>
                <a:cs typeface="Times New Roman" pitchFamily="18" charset="0"/>
              </a:rPr>
              <a:t>Truy cập website và đăng nhập vào chương trình quản lý sinh viên của Nhà trường bằng tài khoản cá nhân</a:t>
            </a:r>
          </a:p>
        </p:txBody>
      </p:sp>
      <p:pic>
        <p:nvPicPr>
          <p:cNvPr id="1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00808"/>
            <a:ext cx="626469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19"/>
          <p:cNvSpPr txBox="1">
            <a:spLocks/>
          </p:cNvSpPr>
          <p:nvPr/>
        </p:nvSpPr>
        <p:spPr bwMode="auto">
          <a:xfrm>
            <a:off x="179511" y="3356992"/>
            <a:ext cx="8856985"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timaVU"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timaVU"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timaVU"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mtClean="0">
                <a:solidFill>
                  <a:srgbClr val="FF0000"/>
                </a:solidFill>
                <a:latin typeface="Times" pitchFamily="18" charset="0"/>
                <a:ea typeface="Optima" pitchFamily="18" charset="0"/>
                <a:cs typeface="Times" pitchFamily="18" charset="0"/>
              </a:rPr>
              <a:t>Bước 2: </a:t>
            </a:r>
            <a:r>
              <a:rPr lang="en-US" sz="1800" smtClean="0">
                <a:solidFill>
                  <a:srgbClr val="00699E"/>
                </a:solidFill>
                <a:latin typeface="Times New Roman" pitchFamily="18" charset="0"/>
                <a:ea typeface="Optima" pitchFamily="18" charset="0"/>
                <a:cs typeface="Times New Roman" pitchFamily="18" charset="0"/>
              </a:rPr>
              <a:t>Chọn menu Thanh toán học phí </a:t>
            </a:r>
            <a:r>
              <a:rPr lang="en-US" sz="1800" smtClean="0">
                <a:solidFill>
                  <a:srgbClr val="00699E"/>
                </a:solidFill>
                <a:latin typeface="Times New Roman" pitchFamily="18" charset="0"/>
                <a:ea typeface="Optima" pitchFamily="18" charset="0"/>
                <a:cs typeface="Times New Roman" pitchFamily="18" charset="0"/>
                <a:sym typeface="Wingdings" pitchFamily="2" charset="2"/>
              </a:rPr>
              <a:t> Thanh toán học phí trực tuyến  Chọn môn học/số tiền muốn thanh toán</a:t>
            </a:r>
            <a:endParaRPr lang="en-US" sz="1800">
              <a:solidFill>
                <a:srgbClr val="00699E"/>
              </a:solidFill>
              <a:latin typeface="Times New Roman" pitchFamily="18" charset="0"/>
              <a:ea typeface="Optima" pitchFamily="18" charset="0"/>
              <a:cs typeface="Times New Roman" pitchFamily="18" charset="0"/>
            </a:endParaRPr>
          </a:p>
        </p:txBody>
      </p:sp>
      <p:sp>
        <p:nvSpPr>
          <p:cNvPr id="18" name="Text Placeholder 3"/>
          <p:cNvSpPr>
            <a:spLocks noGrp="1"/>
          </p:cNvSpPr>
          <p:nvPr>
            <p:ph type="body" sz="quarter" idx="4294967295"/>
          </p:nvPr>
        </p:nvSpPr>
        <p:spPr>
          <a:xfrm>
            <a:off x="7634594" y="6381328"/>
            <a:ext cx="1689934" cy="576064"/>
          </a:xfrm>
          <a:prstGeom prst="rect">
            <a:avLst/>
          </a:prstGeom>
        </p:spPr>
        <p:txBody>
          <a:bodyPr>
            <a:noAutofit/>
          </a:bodyPr>
          <a:lstStyle/>
          <a:p>
            <a:pPr>
              <a:lnSpc>
                <a:spcPct val="150000"/>
              </a:lnSpc>
              <a:buNone/>
            </a:pPr>
            <a:r>
              <a:rPr lang="en-US" sz="1800" b="1" smtClean="0">
                <a:solidFill>
                  <a:schemeClr val="bg1"/>
                </a:solidFill>
                <a:latin typeface="Times New Roman" pitchFamily="18" charset="0"/>
                <a:ea typeface="Verdana" pitchFamily="34" charset="0"/>
                <a:cs typeface="Times New Roman" pitchFamily="18" charset="0"/>
              </a:rPr>
              <a:t>Khối KHDN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16" y="4005064"/>
            <a:ext cx="7288360" cy="2304256"/>
          </a:xfrm>
          <a:prstGeom prst="rect">
            <a:avLst/>
          </a:prstGeom>
        </p:spPr>
      </p:pic>
    </p:spTree>
    <p:extLst>
      <p:ext uri="{BB962C8B-B14F-4D97-AF65-F5344CB8AC3E}">
        <p14:creationId xmlns:p14="http://schemas.microsoft.com/office/powerpoint/2010/main" val="166699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flipH="1">
            <a:off x="7609937" y="6425952"/>
            <a:ext cx="1570575" cy="432048"/>
          </a:xfrm>
          <a:prstGeom prst="homePlate">
            <a:avLst>
              <a:gd name="adj" fmla="val 264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Text Placeholder 3"/>
          <p:cNvSpPr>
            <a:spLocks noGrp="1"/>
          </p:cNvSpPr>
          <p:nvPr>
            <p:ph type="body" sz="quarter" idx="4294967295"/>
          </p:nvPr>
        </p:nvSpPr>
        <p:spPr>
          <a:xfrm>
            <a:off x="7634594" y="6381328"/>
            <a:ext cx="1689934" cy="576064"/>
          </a:xfrm>
          <a:prstGeom prst="rect">
            <a:avLst/>
          </a:prstGeom>
        </p:spPr>
        <p:txBody>
          <a:bodyPr>
            <a:noAutofit/>
          </a:bodyPr>
          <a:lstStyle/>
          <a:p>
            <a:pPr>
              <a:lnSpc>
                <a:spcPct val="150000"/>
              </a:lnSpc>
              <a:buNone/>
            </a:pPr>
            <a:r>
              <a:rPr lang="en-US" sz="1800" b="1" smtClean="0">
                <a:solidFill>
                  <a:schemeClr val="bg1"/>
                </a:solidFill>
                <a:latin typeface="Times New Roman" pitchFamily="18" charset="0"/>
                <a:ea typeface="Verdana" pitchFamily="34" charset="0"/>
                <a:cs typeface="Times New Roman" pitchFamily="18" charset="0"/>
              </a:rPr>
              <a:t>Khối KHDN</a:t>
            </a:r>
          </a:p>
        </p:txBody>
      </p:sp>
      <p:sp>
        <p:nvSpPr>
          <p:cNvPr id="20" name="Text Placeholder 6"/>
          <p:cNvSpPr txBox="1">
            <a:spLocks/>
          </p:cNvSpPr>
          <p:nvPr/>
        </p:nvSpPr>
        <p:spPr bwMode="auto">
          <a:xfrm>
            <a:off x="179511" y="1606500"/>
            <a:ext cx="3672409" cy="814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noAutofit/>
          </a:bodyPr>
          <a:lstStyle>
            <a:lvl1pPr indent="0">
              <a:spcBef>
                <a:spcPct val="20000"/>
              </a:spcBef>
              <a:buFont typeface="Arial" pitchFamily="34" charset="0"/>
              <a:buNone/>
              <a:defRPr sz="1600" b="1">
                <a:latin typeface="Times" pitchFamily="18" charset="0"/>
                <a:ea typeface="Optima" pitchFamily="18" charset="0"/>
                <a:cs typeface="Times" pitchFamily="18" charset="0"/>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sz="1800" smtClean="0">
                <a:solidFill>
                  <a:srgbClr val="FF0000"/>
                </a:solidFill>
                <a:latin typeface="Times New Roman" pitchFamily="18" charset="0"/>
                <a:cs typeface="Times New Roman" pitchFamily="18" charset="0"/>
              </a:rPr>
              <a:t>Bước </a:t>
            </a:r>
            <a:r>
              <a:rPr lang="en-US" sz="1800">
                <a:solidFill>
                  <a:srgbClr val="FF0000"/>
                </a:solidFill>
                <a:latin typeface="Times New Roman" pitchFamily="18" charset="0"/>
                <a:cs typeface="Times New Roman" pitchFamily="18" charset="0"/>
              </a:rPr>
              <a:t>3: </a:t>
            </a:r>
            <a:r>
              <a:rPr lang="en-US" sz="1800" b="0">
                <a:solidFill>
                  <a:srgbClr val="00699E"/>
                </a:solidFill>
                <a:latin typeface="Times New Roman" pitchFamily="18" charset="0"/>
                <a:cs typeface="Times New Roman" pitchFamily="18" charset="0"/>
              </a:rPr>
              <a:t>Nhập thông tin thẻ thanh toán </a:t>
            </a:r>
            <a:r>
              <a:rPr lang="en-US" sz="1800" b="0" smtClean="0">
                <a:solidFill>
                  <a:srgbClr val="00699E"/>
                </a:solidFill>
                <a:latin typeface="Times New Roman" pitchFamily="18" charset="0"/>
                <a:cs typeface="Times New Roman" pitchFamily="18" charset="0"/>
                <a:sym typeface="Wingdings" pitchFamily="2" charset="2"/>
              </a:rPr>
              <a:t> </a:t>
            </a:r>
            <a:r>
              <a:rPr lang="en-US" sz="1800" b="0">
                <a:solidFill>
                  <a:srgbClr val="00699E"/>
                </a:solidFill>
                <a:latin typeface="Times New Roman" pitchFamily="18" charset="0"/>
                <a:cs typeface="Times New Roman" pitchFamily="18" charset="0"/>
                <a:sym typeface="Wingdings" pitchFamily="2" charset="2"/>
              </a:rPr>
              <a:t>Chọn Thanh toán</a:t>
            </a:r>
            <a:endParaRPr lang="en-US" sz="1800" b="0">
              <a:solidFill>
                <a:srgbClr val="00699E"/>
              </a:solidFill>
              <a:latin typeface="Times New Roman" pitchFamily="18" charset="0"/>
              <a:cs typeface="Times New Roman" pitchFamily="18" charset="0"/>
            </a:endParaRPr>
          </a:p>
        </p:txBody>
      </p:sp>
      <p:sp>
        <p:nvSpPr>
          <p:cNvPr id="21" name="Subtitle 19"/>
          <p:cNvSpPr txBox="1">
            <a:spLocks/>
          </p:cNvSpPr>
          <p:nvPr/>
        </p:nvSpPr>
        <p:spPr bwMode="auto">
          <a:xfrm>
            <a:off x="5004048" y="4725144"/>
            <a:ext cx="3312368"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timaVU"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timaVU"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timaVU"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mtClean="0">
                <a:solidFill>
                  <a:srgbClr val="FF0000"/>
                </a:solidFill>
                <a:latin typeface="Times New Roman" pitchFamily="18" charset="0"/>
                <a:ea typeface="Optima" pitchFamily="18" charset="0"/>
                <a:cs typeface="Times New Roman" pitchFamily="18" charset="0"/>
              </a:rPr>
              <a:t>Bước 4: </a:t>
            </a:r>
            <a:r>
              <a:rPr lang="en-US" sz="1800" smtClean="0">
                <a:solidFill>
                  <a:srgbClr val="00699E"/>
                </a:solidFill>
                <a:latin typeface="Times New Roman" pitchFamily="18" charset="0"/>
                <a:ea typeface="Optima" pitchFamily="18" charset="0"/>
                <a:cs typeface="Times New Roman" pitchFamily="18" charset="0"/>
              </a:rPr>
              <a:t>Sinh viên thực hiện xác nhận thông tin thanh toán</a:t>
            </a:r>
            <a:endParaRPr lang="en-US" sz="1800">
              <a:solidFill>
                <a:srgbClr val="00699E"/>
              </a:solidFill>
              <a:latin typeface="Times New Roman" pitchFamily="18" charset="0"/>
              <a:ea typeface="Optima" pitchFamily="18" charset="0"/>
              <a:cs typeface="Times New Roman" pitchFamily="18" charset="0"/>
            </a:endParaRP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7" y="980728"/>
            <a:ext cx="453650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926160"/>
            <a:ext cx="4248474" cy="267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1"/>
          <p:cNvSpPr>
            <a:spLocks noGrp="1"/>
          </p:cNvSpPr>
          <p:nvPr>
            <p:ph type="body" sz="quarter" idx="10"/>
          </p:nvPr>
        </p:nvSpPr>
        <p:spPr>
          <a:xfrm>
            <a:off x="1169816" y="404664"/>
            <a:ext cx="7225408" cy="304800"/>
          </a:xfrm>
        </p:spPr>
        <p:txBody>
          <a:bodyPr>
            <a:noAutofit/>
          </a:bodyPr>
          <a:lstStyle/>
          <a:p>
            <a:r>
              <a:rPr lang="en-US" b="1" smtClean="0">
                <a:latin typeface="Times New Roman" pitchFamily="18" charset="0"/>
                <a:cs typeface="Times New Roman" pitchFamily="18" charset="0"/>
              </a:rPr>
              <a:t>DỊCH VỤ THANH TOÁN – THU HỌC PHÍ QUA INTERNET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65008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flipH="1">
            <a:off x="7609937" y="6425952"/>
            <a:ext cx="1570575" cy="432048"/>
          </a:xfrm>
          <a:prstGeom prst="homePlate">
            <a:avLst>
              <a:gd name="adj" fmla="val 264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Text Placeholder 3"/>
          <p:cNvSpPr>
            <a:spLocks noGrp="1"/>
          </p:cNvSpPr>
          <p:nvPr>
            <p:ph type="body" sz="quarter" idx="4294967295"/>
          </p:nvPr>
        </p:nvSpPr>
        <p:spPr>
          <a:xfrm>
            <a:off x="7634594" y="6381328"/>
            <a:ext cx="1689934" cy="576064"/>
          </a:xfrm>
          <a:prstGeom prst="rect">
            <a:avLst/>
          </a:prstGeom>
        </p:spPr>
        <p:txBody>
          <a:bodyPr>
            <a:noAutofit/>
          </a:bodyPr>
          <a:lstStyle/>
          <a:p>
            <a:pPr>
              <a:lnSpc>
                <a:spcPct val="150000"/>
              </a:lnSpc>
              <a:buNone/>
            </a:pPr>
            <a:r>
              <a:rPr lang="en-US" sz="1800" b="1" smtClean="0">
                <a:solidFill>
                  <a:schemeClr val="bg1"/>
                </a:solidFill>
                <a:latin typeface="Times New Roman" pitchFamily="18" charset="0"/>
                <a:ea typeface="Verdana" pitchFamily="34" charset="0"/>
                <a:cs typeface="Times New Roman" pitchFamily="18" charset="0"/>
              </a:rPr>
              <a:t>Khối KHDN</a:t>
            </a:r>
          </a:p>
        </p:txBody>
      </p:sp>
      <p:sp>
        <p:nvSpPr>
          <p:cNvPr id="20" name="Text Placeholder 6"/>
          <p:cNvSpPr txBox="1">
            <a:spLocks/>
          </p:cNvSpPr>
          <p:nvPr/>
        </p:nvSpPr>
        <p:spPr bwMode="auto">
          <a:xfrm>
            <a:off x="179511" y="1606500"/>
            <a:ext cx="3672409" cy="814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noAutofit/>
          </a:bodyPr>
          <a:lstStyle>
            <a:lvl1pPr indent="0">
              <a:spcBef>
                <a:spcPct val="20000"/>
              </a:spcBef>
              <a:buFont typeface="Arial" pitchFamily="34" charset="0"/>
              <a:buNone/>
              <a:defRPr sz="1600" b="1">
                <a:latin typeface="Times" pitchFamily="18" charset="0"/>
                <a:ea typeface="Optima" pitchFamily="18" charset="0"/>
                <a:cs typeface="Times" pitchFamily="18" charset="0"/>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sz="1800" smtClean="0">
                <a:solidFill>
                  <a:srgbClr val="FF0000"/>
                </a:solidFill>
                <a:latin typeface="Times New Roman" pitchFamily="18" charset="0"/>
                <a:cs typeface="Times New Roman" pitchFamily="18" charset="0"/>
              </a:rPr>
              <a:t>Bước 5: </a:t>
            </a:r>
            <a:r>
              <a:rPr lang="en-US" sz="1800" b="0" smtClean="0">
                <a:solidFill>
                  <a:srgbClr val="00699E"/>
                </a:solidFill>
                <a:latin typeface="Times New Roman" pitchFamily="18" charset="0"/>
                <a:cs typeface="Times New Roman" pitchFamily="18" charset="0"/>
              </a:rPr>
              <a:t>Hệ thống nhắn tin mã OTP về điện thoại cá nhân của SV, SV gõ mã OTP và thực hiện thanh toán</a:t>
            </a:r>
            <a:endParaRPr lang="en-US" sz="1800" b="0">
              <a:solidFill>
                <a:srgbClr val="00699E"/>
              </a:solidFill>
              <a:latin typeface="Times New Roman" pitchFamily="18" charset="0"/>
              <a:cs typeface="Times New Roman" pitchFamily="18" charset="0"/>
            </a:endParaRPr>
          </a:p>
        </p:txBody>
      </p:sp>
      <p:sp>
        <p:nvSpPr>
          <p:cNvPr id="21" name="Subtitle 19"/>
          <p:cNvSpPr txBox="1">
            <a:spLocks/>
          </p:cNvSpPr>
          <p:nvPr/>
        </p:nvSpPr>
        <p:spPr bwMode="auto">
          <a:xfrm>
            <a:off x="202052" y="3868012"/>
            <a:ext cx="8627070"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timaVU"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timaVU"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timaVU"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timaVU"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mtClean="0">
                <a:solidFill>
                  <a:srgbClr val="FF0000"/>
                </a:solidFill>
                <a:latin typeface="Times New Roman" pitchFamily="18" charset="0"/>
                <a:ea typeface="Optima" pitchFamily="18" charset="0"/>
                <a:cs typeface="Times New Roman" pitchFamily="18" charset="0"/>
              </a:rPr>
              <a:t>Bước 6: </a:t>
            </a:r>
            <a:r>
              <a:rPr lang="en-US" sz="1800" smtClean="0">
                <a:solidFill>
                  <a:srgbClr val="00699E"/>
                </a:solidFill>
                <a:latin typeface="Times New Roman" pitchFamily="18" charset="0"/>
                <a:ea typeface="Optima" pitchFamily="18" charset="0"/>
                <a:cs typeface="Times New Roman" pitchFamily="18" charset="0"/>
              </a:rPr>
              <a:t>Hệ thống thông báo kết quả giao dịch tại website của Trường. SV có thể tra cứu lịch sử /chi tiết giao dịch</a:t>
            </a:r>
            <a:endParaRPr lang="en-US" sz="1800">
              <a:solidFill>
                <a:srgbClr val="00699E"/>
              </a:solidFill>
              <a:latin typeface="Times New Roman" pitchFamily="18" charset="0"/>
              <a:ea typeface="Optima" pitchFamily="18" charset="0"/>
              <a:cs typeface="Times New Roman" pitchFamily="18" charset="0"/>
            </a:endParaRPr>
          </a:p>
        </p:txBody>
      </p:sp>
      <p:sp>
        <p:nvSpPr>
          <p:cNvPr id="24" name="Text Placeholder 1"/>
          <p:cNvSpPr>
            <a:spLocks noGrp="1"/>
          </p:cNvSpPr>
          <p:nvPr>
            <p:ph type="body" sz="quarter" idx="10"/>
          </p:nvPr>
        </p:nvSpPr>
        <p:spPr>
          <a:xfrm>
            <a:off x="1169816" y="404664"/>
            <a:ext cx="7225408" cy="304800"/>
          </a:xfrm>
        </p:spPr>
        <p:txBody>
          <a:bodyPr>
            <a:noAutofit/>
          </a:bodyPr>
          <a:lstStyle/>
          <a:p>
            <a:r>
              <a:rPr lang="en-US" b="1" smtClean="0">
                <a:latin typeface="Times New Roman" pitchFamily="18" charset="0"/>
                <a:cs typeface="Times New Roman" pitchFamily="18" charset="0"/>
              </a:rPr>
              <a:t>DỊCH VỤ THANH TOÁN – THU HỌC PHÍ QUA INTERNET</a:t>
            </a:r>
            <a:endParaRPr lang="en-US" b="1"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020" y="1049610"/>
            <a:ext cx="5331979" cy="27875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87" y="4878296"/>
            <a:ext cx="8734425" cy="1190625"/>
          </a:xfrm>
          <a:prstGeom prst="rect">
            <a:avLst/>
          </a:prstGeom>
        </p:spPr>
      </p:pic>
    </p:spTree>
    <p:extLst>
      <p:ext uri="{BB962C8B-B14F-4D97-AF65-F5344CB8AC3E}">
        <p14:creationId xmlns:p14="http://schemas.microsoft.com/office/powerpoint/2010/main" val="299237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flipH="1">
            <a:off x="7609937" y="6425952"/>
            <a:ext cx="1570575" cy="432048"/>
          </a:xfrm>
          <a:prstGeom prst="homePlate">
            <a:avLst>
              <a:gd name="adj" fmla="val 264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Text Placeholder 3"/>
          <p:cNvSpPr>
            <a:spLocks noGrp="1"/>
          </p:cNvSpPr>
          <p:nvPr>
            <p:ph type="body" sz="quarter" idx="4294967295"/>
          </p:nvPr>
        </p:nvSpPr>
        <p:spPr>
          <a:xfrm>
            <a:off x="7634594" y="6381328"/>
            <a:ext cx="1689934" cy="576064"/>
          </a:xfrm>
          <a:prstGeom prst="rect">
            <a:avLst/>
          </a:prstGeom>
        </p:spPr>
        <p:txBody>
          <a:bodyPr>
            <a:noAutofit/>
          </a:bodyPr>
          <a:lstStyle/>
          <a:p>
            <a:pPr>
              <a:lnSpc>
                <a:spcPct val="150000"/>
              </a:lnSpc>
              <a:buNone/>
            </a:pPr>
            <a:r>
              <a:rPr lang="en-US" sz="1800" b="1" smtClean="0">
                <a:solidFill>
                  <a:schemeClr val="bg1"/>
                </a:solidFill>
                <a:latin typeface="Times New Roman" pitchFamily="18" charset="0"/>
                <a:ea typeface="Verdana" pitchFamily="34" charset="0"/>
                <a:cs typeface="Times New Roman" pitchFamily="18" charset="0"/>
              </a:rPr>
              <a:t>Khối KHDN</a:t>
            </a:r>
          </a:p>
        </p:txBody>
      </p:sp>
      <p:sp>
        <p:nvSpPr>
          <p:cNvPr id="24" name="Text Placeholder 1"/>
          <p:cNvSpPr>
            <a:spLocks noGrp="1"/>
          </p:cNvSpPr>
          <p:nvPr>
            <p:ph type="body" sz="quarter" idx="10"/>
          </p:nvPr>
        </p:nvSpPr>
        <p:spPr>
          <a:xfrm>
            <a:off x="1169816" y="404664"/>
            <a:ext cx="7225408" cy="304800"/>
          </a:xfrm>
        </p:spPr>
        <p:txBody>
          <a:bodyPr>
            <a:noAutofit/>
          </a:bodyPr>
          <a:lstStyle/>
          <a:p>
            <a:r>
              <a:rPr lang="en-US" b="1" smtClean="0">
                <a:latin typeface="Times New Roman" pitchFamily="18" charset="0"/>
                <a:cs typeface="Times New Roman" pitchFamily="18" charset="0"/>
              </a:rPr>
              <a:t>DỊCH VỤ THANH TOÁN – THU HỌC PHÍ QUA INTERNET</a:t>
            </a:r>
            <a:endParaRPr lang="en-US" b="1"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813" y="1052736"/>
            <a:ext cx="847725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01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Autofit/>
      </a:bodyPr>
      <a:lstStyle>
        <a:def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sz="2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S101875486">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969"/>
        </a:solidFill>
        <a:ln w="19050">
          <a:solidFill>
            <a:schemeClr val="tx1">
              <a:lumMod val="10000"/>
            </a:schemeClr>
          </a:solidFill>
        </a:ln>
        <a:effectLst>
          <a:outerShdw blurRad="38100" dist="25400" dir="2700000" algn="br" rotWithShape="0">
            <a:srgbClr val="000000">
              <a:alpha val="60000"/>
            </a:srgbClr>
          </a:outerShdw>
        </a:effectLst>
      </a:spPr>
      <a:bodyPr spcFirstLastPara="0" vert="horz" wrap="square" lIns="0" tIns="11430" rIns="0" bIns="11430" numCol="1" spcCol="1270" anchor="ctr" anchorCtr="0">
        <a:noAutofit/>
      </a:bodyPr>
      <a:lstStyle>
        <a:defPPr marL="0" marR="0" indent="0" algn="ctr" defTabSz="800004" eaLnBrk="1" fontAlgn="auto" latinLnBrk="0" hangingPunct="1">
          <a:lnSpc>
            <a:spcPct val="90000"/>
          </a:lnSpc>
          <a:spcBef>
            <a:spcPts val="0"/>
          </a:spcBef>
          <a:spcAft>
            <a:spcPct val="35000"/>
          </a:spcAft>
          <a:buClrTx/>
          <a:buSzTx/>
          <a:buFontTx/>
          <a:buNone/>
          <a:tabLst/>
          <a:defRPr sz="900" b="1" kern="0" dirty="0" err="1" smtClean="0">
            <a:solidFill>
              <a:srgbClr val="D7D8D9">
                <a:lumMod val="10000"/>
              </a:srgbClr>
            </a:solidFill>
            <a:latin typeface="Arial" pitchFamily="34" charset="0"/>
            <a:cs typeface="Arial"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lumMod val="95000"/>
              <a:lumOff val="5000"/>
            </a:schemeClr>
          </a:solidFill>
          <a:prstDash val="sysDot"/>
        </a:ln>
        <a:effectLst/>
      </a:spPr>
      <a:bodyPr spcFirstLastPara="0" vert="horz" wrap="square" lIns="0" tIns="91440" rIns="0" bIns="91440" numCol="1" spcCol="1270" rtlCol="0" anchor="ctr" anchorCtr="0">
        <a:spAutoFit/>
      </a:bodyPr>
      <a:lstStyle>
        <a:defPPr marR="0" indent="0" algn="ctr" defTabSz="800004">
          <a:lnSpc>
            <a:spcPct val="90000"/>
          </a:lnSpc>
          <a:spcAft>
            <a:spcPct val="35000"/>
          </a:spcAft>
          <a:buClrTx/>
          <a:buSzTx/>
          <a:buFontTx/>
          <a:buNone/>
          <a:tabLst/>
          <a:defRPr sz="900" kern="0" dirty="0">
            <a:solidFill>
              <a:schemeClr val="tx2">
                <a:lumMod val="10000"/>
              </a:schemeClr>
            </a:solidFill>
            <a:latin typeface="Arial" pitchFamily="34" charset="0"/>
            <a:cs typeface="Arial" pitchFamily="34" charset="0"/>
          </a:defRPr>
        </a:defPPr>
      </a:lstStyle>
    </a:sp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130220_Slide chuyen doi mo hinh I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2_20130220_Slide chuyen doi mo hinh I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083BA5C402146B48144D33AB35E68" ma:contentTypeVersion="1" ma:contentTypeDescription="Create a new document." ma:contentTypeScope="" ma:versionID="e85d45114b21440c72b0e1f5ed18c99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15BE12-7CFA-4A92-8419-2E7D5D40B1DA}"/>
</file>

<file path=customXml/itemProps2.xml><?xml version="1.0" encoding="utf-8"?>
<ds:datastoreItem xmlns:ds="http://schemas.openxmlformats.org/officeDocument/2006/customXml" ds:itemID="{6752C99A-09F7-4191-BF98-A1633BD51F0A}"/>
</file>

<file path=customXml/itemProps3.xml><?xml version="1.0" encoding="utf-8"?>
<ds:datastoreItem xmlns:ds="http://schemas.openxmlformats.org/officeDocument/2006/customXml" ds:itemID="{98A09B6D-8A7C-4661-9AF1-1664D4225E5D}"/>
</file>

<file path=docProps/app.xml><?xml version="1.0" encoding="utf-8"?>
<Properties xmlns="http://schemas.openxmlformats.org/officeDocument/2006/extended-properties" xmlns:vt="http://schemas.openxmlformats.org/officeDocument/2006/docPropsVTypes">
  <Template>Slide mo hinh C Huong 20.05</Template>
  <TotalTime>18858</TotalTime>
  <Words>176</Words>
  <Application>Microsoft Office PowerPoint</Application>
  <PresentationFormat>On-screen Show (4:3)</PresentationFormat>
  <Paragraphs>14</Paragraphs>
  <Slides>4</Slides>
  <Notes>0</Notes>
  <HiddenSlides>0</HiddenSlides>
  <MMClips>0</MMClips>
  <ScaleCrop>false</ScaleCrop>
  <HeadingPairs>
    <vt:vector size="4" baseType="variant">
      <vt:variant>
        <vt:lpstr>Theme</vt:lpstr>
      </vt:variant>
      <vt:variant>
        <vt:i4>11</vt:i4>
      </vt:variant>
      <vt:variant>
        <vt:lpstr>Slide Titles</vt:lpstr>
      </vt:variant>
      <vt:variant>
        <vt:i4>4</vt:i4>
      </vt:variant>
    </vt:vector>
  </HeadingPairs>
  <TitlesOfParts>
    <vt:vector size="15" baseType="lpstr">
      <vt:lpstr>5_Office Theme</vt:lpstr>
      <vt:lpstr>1_TS101875486</vt:lpstr>
      <vt:lpstr>Office Theme</vt:lpstr>
      <vt:lpstr>4_Office Theme</vt:lpstr>
      <vt:lpstr>1_20130220_Slide chuyen doi mo hinh IB</vt:lpstr>
      <vt:lpstr>2_20130220_Slide chuyen doi mo hinh IB</vt:lpstr>
      <vt:lpstr>1_Office Theme</vt:lpstr>
      <vt:lpstr>1_Theme1</vt:lpstr>
      <vt:lpstr>6_Office Theme</vt:lpstr>
      <vt:lpstr>7_Office Theme</vt:lpstr>
      <vt:lpstr>Theme1</vt:lpstr>
      <vt:lpstr>PowerPoint Presentation</vt:lpstr>
      <vt:lpstr>PowerPoint Presentation</vt:lpstr>
      <vt:lpstr>PowerPoint Presentation</vt:lpstr>
      <vt:lpstr>PowerPoint Presentation</vt:lpstr>
    </vt:vector>
  </TitlesOfParts>
  <Company>VIETINBANK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yen.phamthu</dc:creator>
  <cp:lastModifiedBy>AutoBVT</cp:lastModifiedBy>
  <cp:revision>1702</cp:revision>
  <cp:lastPrinted>2016-02-19T10:02:26Z</cp:lastPrinted>
  <dcterms:created xsi:type="dcterms:W3CDTF">2013-05-24T02:26:58Z</dcterms:created>
  <dcterms:modified xsi:type="dcterms:W3CDTF">2017-04-25T08:02:20Z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0x010100C9A083BA5C402146B48144D33AB35E68</vt:lpwstr>
  </property>
</Properties>
</file>